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73" r:id="rId1"/>
  </p:sldMasterIdLst>
  <p:notesMasterIdLst>
    <p:notesMasterId r:id="rId9"/>
  </p:notesMasterIdLst>
  <p:handoutMasterIdLst>
    <p:handoutMasterId r:id="rId10"/>
  </p:handoutMasterIdLst>
  <p:sldIdLst>
    <p:sldId id="344" r:id="rId2"/>
    <p:sldId id="357" r:id="rId3"/>
    <p:sldId id="374" r:id="rId4"/>
    <p:sldId id="375" r:id="rId5"/>
    <p:sldId id="376" r:id="rId6"/>
    <p:sldId id="342" r:id="rId7"/>
    <p:sldId id="378" r:id="rId8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1"/>
    </p:embeddedFont>
    <p:embeddedFont>
      <p:font typeface="Avenir Book" panose="02000503020000020003" pitchFamily="2" charset="0"/>
      <p:regular r:id="rId12"/>
      <p:italic r:id="rId13"/>
    </p:embeddedFont>
    <p:embeddedFont>
      <p:font typeface="Barlow Semi Condensed" panose="020F0502020204030204" pitchFamily="34" charset="0"/>
      <p:regular r:id="rId14"/>
      <p:bold r:id="rId15"/>
      <p:italic r:id="rId16"/>
      <p:boldItalic r:id="rId17"/>
    </p:embeddedFont>
    <p:embeddedFont>
      <p:font typeface="Montserrat ExtraBold" panose="020F0502020204030204" pitchFamily="34" charset="0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A981"/>
    <a:srgbClr val="E59661"/>
    <a:srgbClr val="AB7942"/>
    <a:srgbClr val="E5C3AC"/>
    <a:srgbClr val="7DBCD1"/>
    <a:srgbClr val="C8CFA2"/>
    <a:srgbClr val="FFCBC1"/>
    <a:srgbClr val="9C9494"/>
    <a:srgbClr val="C6BCBC"/>
    <a:srgbClr val="C6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7CB4F-3B71-6740-B3F2-EA530C6FD168}" v="481" dt="2024-10-14T10:55:54.878"/>
  </p1510:revLst>
</p1510:revInfo>
</file>

<file path=ppt/tableStyles.xml><?xml version="1.0" encoding="utf-8"?>
<a:tblStyleLst xmlns:a="http://schemas.openxmlformats.org/drawingml/2006/main" def="{AE027069-6857-4B35-8D05-B785DFF5E84F}">
  <a:tblStyle styleId="{AE027069-6857-4B35-8D05-B785DFF5E8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56"/>
    <p:restoredTop sz="88571"/>
  </p:normalViewPr>
  <p:slideViewPr>
    <p:cSldViewPr snapToGrid="0" snapToObjects="1">
      <p:cViewPr>
        <p:scale>
          <a:sx n="150" d="100"/>
          <a:sy n="150" d="100"/>
        </p:scale>
        <p:origin x="5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Gould Van Praag" userId="d2248499-4cc7-4575-92a4-3dec06827e7f" providerId="ADAL" clId="{1F27CB4F-3B71-6740-B3F2-EA530C6FD168}"/>
    <pc:docChg chg="undo redo custSel addSld delSld modSld sldOrd modMainMaster">
      <pc:chgData name="Cassandra Gould Van Praag" userId="d2248499-4cc7-4575-92a4-3dec06827e7f" providerId="ADAL" clId="{1F27CB4F-3B71-6740-B3F2-EA530C6FD168}" dt="2024-10-14T10:55:54.878" v="4009"/>
      <pc:docMkLst>
        <pc:docMk/>
      </pc:docMkLst>
      <pc:sldChg chg="addSp delSp modSp mod">
        <pc:chgData name="Cassandra Gould Van Praag" userId="d2248499-4cc7-4575-92a4-3dec06827e7f" providerId="ADAL" clId="{1F27CB4F-3B71-6740-B3F2-EA530C6FD168}" dt="2024-10-14T09:55:57.022" v="2907" actId="1036"/>
        <pc:sldMkLst>
          <pc:docMk/>
          <pc:sldMk cId="2963472011" sldId="342"/>
        </pc:sldMkLst>
        <pc:spChg chg="add mod">
          <ac:chgData name="Cassandra Gould Van Praag" userId="d2248499-4cc7-4575-92a4-3dec06827e7f" providerId="ADAL" clId="{1F27CB4F-3B71-6740-B3F2-EA530C6FD168}" dt="2024-10-13T09:40:56.457" v="2200"/>
          <ac:spMkLst>
            <pc:docMk/>
            <pc:sldMk cId="2963472011" sldId="342"/>
            <ac:spMk id="6" creationId="{BE214AF9-F7E7-FE9C-CF3C-168FB230705D}"/>
          </ac:spMkLst>
        </pc:spChg>
        <pc:spChg chg="mod">
          <ac:chgData name="Cassandra Gould Van Praag" userId="d2248499-4cc7-4575-92a4-3dec06827e7f" providerId="ADAL" clId="{1F27CB4F-3B71-6740-B3F2-EA530C6FD168}" dt="2024-10-13T09:41:04.036" v="2201" actId="207"/>
          <ac:spMkLst>
            <pc:docMk/>
            <pc:sldMk cId="2963472011" sldId="342"/>
            <ac:spMk id="8" creationId="{2FA59145-7A30-5ACD-64F2-8F7892912C1C}"/>
          </ac:spMkLst>
        </pc:spChg>
        <pc:spChg chg="mod">
          <ac:chgData name="Cassandra Gould Van Praag" userId="d2248499-4cc7-4575-92a4-3dec06827e7f" providerId="ADAL" clId="{1F27CB4F-3B71-6740-B3F2-EA530C6FD168}" dt="2024-10-13T09:40:03.971" v="2177" actId="20577"/>
          <ac:spMkLst>
            <pc:docMk/>
            <pc:sldMk cId="2963472011" sldId="342"/>
            <ac:spMk id="22" creationId="{2AF2D6D5-DAB0-7467-2E3F-4E73578E4F48}"/>
          </ac:spMkLst>
        </pc:spChg>
        <pc:spChg chg="mod">
          <ac:chgData name="Cassandra Gould Van Praag" userId="d2248499-4cc7-4575-92a4-3dec06827e7f" providerId="ADAL" clId="{1F27CB4F-3B71-6740-B3F2-EA530C6FD168}" dt="2024-10-13T09:32:05.982" v="1847" actId="20577"/>
          <ac:spMkLst>
            <pc:docMk/>
            <pc:sldMk cId="2963472011" sldId="342"/>
            <ac:spMk id="64" creationId="{8630A1B6-BEA5-8036-EBEB-C62680D85628}"/>
          </ac:spMkLst>
        </pc:spChg>
        <pc:spChg chg="del mod topLvl">
          <ac:chgData name="Cassandra Gould Van Praag" userId="d2248499-4cc7-4575-92a4-3dec06827e7f" providerId="ADAL" clId="{1F27CB4F-3B71-6740-B3F2-EA530C6FD168}" dt="2024-10-13T09:40:17.417" v="2179" actId="21"/>
          <ac:spMkLst>
            <pc:docMk/>
            <pc:sldMk cId="2963472011" sldId="342"/>
            <ac:spMk id="79" creationId="{934F0CAB-155E-85E0-D371-B4F5A33328FA}"/>
          </ac:spMkLst>
        </pc:spChg>
        <pc:spChg chg="mod">
          <ac:chgData name="Cassandra Gould Van Praag" userId="d2248499-4cc7-4575-92a4-3dec06827e7f" providerId="ADAL" clId="{1F27CB4F-3B71-6740-B3F2-EA530C6FD168}" dt="2024-10-14T09:55:52.330" v="2902" actId="1036"/>
          <ac:spMkLst>
            <pc:docMk/>
            <pc:sldMk cId="2963472011" sldId="342"/>
            <ac:spMk id="104" creationId="{3C73AE2F-7522-5F71-DF08-E10E821DEC13}"/>
          </ac:spMkLst>
        </pc:spChg>
        <pc:spChg chg="mod">
          <ac:chgData name="Cassandra Gould Van Praag" userId="d2248499-4cc7-4575-92a4-3dec06827e7f" providerId="ADAL" clId="{1F27CB4F-3B71-6740-B3F2-EA530C6FD168}" dt="2024-10-14T09:55:57.022" v="2907" actId="1036"/>
          <ac:spMkLst>
            <pc:docMk/>
            <pc:sldMk cId="2963472011" sldId="342"/>
            <ac:spMk id="105" creationId="{1CA7305B-B40E-7117-4D3E-AAE9319372B4}"/>
          </ac:spMkLst>
        </pc:spChg>
        <pc:spChg chg="mod">
          <ac:chgData name="Cassandra Gould Van Praag" userId="d2248499-4cc7-4575-92a4-3dec06827e7f" providerId="ADAL" clId="{1F27CB4F-3B71-6740-B3F2-EA530C6FD168}" dt="2024-10-14T09:55:57.022" v="2907" actId="1036"/>
          <ac:spMkLst>
            <pc:docMk/>
            <pc:sldMk cId="2963472011" sldId="342"/>
            <ac:spMk id="106" creationId="{20C3EEFC-2751-24B1-A390-6161888EB6BC}"/>
          </ac:spMkLst>
        </pc:spChg>
        <pc:spChg chg="mod">
          <ac:chgData name="Cassandra Gould Van Praag" userId="d2248499-4cc7-4575-92a4-3dec06827e7f" providerId="ADAL" clId="{1F27CB4F-3B71-6740-B3F2-EA530C6FD168}" dt="2024-10-14T09:55:57.022" v="2907" actId="1036"/>
          <ac:spMkLst>
            <pc:docMk/>
            <pc:sldMk cId="2963472011" sldId="342"/>
            <ac:spMk id="107" creationId="{F4A642E3-28C6-BA9D-4E53-B594AB248FB6}"/>
          </ac:spMkLst>
        </pc:spChg>
        <pc:spChg chg="mod">
          <ac:chgData name="Cassandra Gould Van Praag" userId="d2248499-4cc7-4575-92a4-3dec06827e7f" providerId="ADAL" clId="{1F27CB4F-3B71-6740-B3F2-EA530C6FD168}" dt="2024-10-14T09:55:57.022" v="2907" actId="1036"/>
          <ac:spMkLst>
            <pc:docMk/>
            <pc:sldMk cId="2963472011" sldId="342"/>
            <ac:spMk id="108" creationId="{92488F86-D474-0B28-2565-6F8D4B927393}"/>
          </ac:spMkLst>
        </pc:spChg>
        <pc:spChg chg="mod">
          <ac:chgData name="Cassandra Gould Van Praag" userId="d2248499-4cc7-4575-92a4-3dec06827e7f" providerId="ADAL" clId="{1F27CB4F-3B71-6740-B3F2-EA530C6FD168}" dt="2024-10-14T09:55:52.330" v="2902" actId="1036"/>
          <ac:spMkLst>
            <pc:docMk/>
            <pc:sldMk cId="2963472011" sldId="342"/>
            <ac:spMk id="109" creationId="{F3A92D55-5DAE-64E0-360D-B0D6F1913856}"/>
          </ac:spMkLst>
        </pc:spChg>
        <pc:spChg chg="mod">
          <ac:chgData name="Cassandra Gould Van Praag" userId="d2248499-4cc7-4575-92a4-3dec06827e7f" providerId="ADAL" clId="{1F27CB4F-3B71-6740-B3F2-EA530C6FD168}" dt="2024-10-14T09:55:52.330" v="2902" actId="1036"/>
          <ac:spMkLst>
            <pc:docMk/>
            <pc:sldMk cId="2963472011" sldId="342"/>
            <ac:spMk id="110" creationId="{9BD4F7E2-2FE3-23A1-9724-B4E75E37D002}"/>
          </ac:spMkLst>
        </pc:spChg>
        <pc:spChg chg="mod">
          <ac:chgData name="Cassandra Gould Van Praag" userId="d2248499-4cc7-4575-92a4-3dec06827e7f" providerId="ADAL" clId="{1F27CB4F-3B71-6740-B3F2-EA530C6FD168}" dt="2024-10-14T09:55:52.330" v="2902" actId="1036"/>
          <ac:spMkLst>
            <pc:docMk/>
            <pc:sldMk cId="2963472011" sldId="342"/>
            <ac:spMk id="111" creationId="{9006877A-69DB-74D4-6FC2-FC7014325B3A}"/>
          </ac:spMkLst>
        </pc:spChg>
        <pc:spChg chg="mod">
          <ac:chgData name="Cassandra Gould Van Praag" userId="d2248499-4cc7-4575-92a4-3dec06827e7f" providerId="ADAL" clId="{1F27CB4F-3B71-6740-B3F2-EA530C6FD168}" dt="2024-10-14T09:55:57.022" v="2907" actId="1036"/>
          <ac:spMkLst>
            <pc:docMk/>
            <pc:sldMk cId="2963472011" sldId="342"/>
            <ac:spMk id="112" creationId="{C9416EC9-533B-9783-041E-7ABE24EFA899}"/>
          </ac:spMkLst>
        </pc:spChg>
        <pc:spChg chg="mod">
          <ac:chgData name="Cassandra Gould Van Praag" userId="d2248499-4cc7-4575-92a4-3dec06827e7f" providerId="ADAL" clId="{1F27CB4F-3B71-6740-B3F2-EA530C6FD168}" dt="2024-10-14T09:55:57.022" v="2907" actId="1036"/>
          <ac:spMkLst>
            <pc:docMk/>
            <pc:sldMk cId="2963472011" sldId="342"/>
            <ac:spMk id="113" creationId="{FA36ACAB-9E36-F690-7302-F120F6582239}"/>
          </ac:spMkLst>
        </pc:spChg>
        <pc:spChg chg="mod">
          <ac:chgData name="Cassandra Gould Van Praag" userId="d2248499-4cc7-4575-92a4-3dec06827e7f" providerId="ADAL" clId="{1F27CB4F-3B71-6740-B3F2-EA530C6FD168}" dt="2024-10-14T09:55:52.330" v="2902" actId="1036"/>
          <ac:spMkLst>
            <pc:docMk/>
            <pc:sldMk cId="2963472011" sldId="342"/>
            <ac:spMk id="114" creationId="{C81396CC-A1F9-57EB-DFA0-E3AC19C22565}"/>
          </ac:spMkLst>
        </pc:spChg>
        <pc:spChg chg="mod">
          <ac:chgData name="Cassandra Gould Van Praag" userId="d2248499-4cc7-4575-92a4-3dec06827e7f" providerId="ADAL" clId="{1F27CB4F-3B71-6740-B3F2-EA530C6FD168}" dt="2024-10-14T09:55:52.330" v="2902" actId="1036"/>
          <ac:spMkLst>
            <pc:docMk/>
            <pc:sldMk cId="2963472011" sldId="342"/>
            <ac:spMk id="115" creationId="{B727EE6A-AB12-D776-081D-65BE5E9584B6}"/>
          </ac:spMkLst>
        </pc:spChg>
        <pc:grpChg chg="del">
          <ac:chgData name="Cassandra Gould Van Praag" userId="d2248499-4cc7-4575-92a4-3dec06827e7f" providerId="ADAL" clId="{1F27CB4F-3B71-6740-B3F2-EA530C6FD168}" dt="2024-10-13T09:40:10.755" v="2178" actId="165"/>
          <ac:grpSpMkLst>
            <pc:docMk/>
            <pc:sldMk cId="2963472011" sldId="342"/>
            <ac:grpSpMk id="103" creationId="{7D533809-37E5-C0CD-91A9-5FBE2FAEBA6F}"/>
          </ac:grpSpMkLst>
        </pc:grpChg>
        <pc:picChg chg="add del mod modCrop">
          <ac:chgData name="Cassandra Gould Van Praag" userId="d2248499-4cc7-4575-92a4-3dec06827e7f" providerId="ADAL" clId="{1F27CB4F-3B71-6740-B3F2-EA530C6FD168}" dt="2024-10-13T09:31:36.273" v="1827" actId="21"/>
          <ac:picMkLst>
            <pc:docMk/>
            <pc:sldMk cId="2963472011" sldId="342"/>
            <ac:picMk id="2" creationId="{AE3E59EE-B918-30E3-4505-F4FD20C0317E}"/>
          </ac:picMkLst>
        </pc:picChg>
        <pc:picChg chg="del">
          <ac:chgData name="Cassandra Gould Van Praag" userId="d2248499-4cc7-4575-92a4-3dec06827e7f" providerId="ADAL" clId="{1F27CB4F-3B71-6740-B3F2-EA530C6FD168}" dt="2024-10-13T09:31:40.179" v="1828" actId="478"/>
          <ac:picMkLst>
            <pc:docMk/>
            <pc:sldMk cId="2963472011" sldId="342"/>
            <ac:picMk id="4" creationId="{D06AC595-D87B-DB75-47FD-4C5846574210}"/>
          </ac:picMkLst>
        </pc:picChg>
        <pc:picChg chg="add mod">
          <ac:chgData name="Cassandra Gould Van Praag" userId="d2248499-4cc7-4575-92a4-3dec06827e7f" providerId="ADAL" clId="{1F27CB4F-3B71-6740-B3F2-EA530C6FD168}" dt="2024-10-13T09:41:22.987" v="2211" actId="14100"/>
          <ac:picMkLst>
            <pc:docMk/>
            <pc:sldMk cId="2963472011" sldId="342"/>
            <ac:picMk id="5" creationId="{3A07E8B2-A6C6-C335-DF31-591CB7B9A902}"/>
          </ac:picMkLst>
        </pc:picChg>
        <pc:picChg chg="del mod topLvl">
          <ac:chgData name="Cassandra Gould Van Praag" userId="d2248499-4cc7-4575-92a4-3dec06827e7f" providerId="ADAL" clId="{1F27CB4F-3B71-6740-B3F2-EA530C6FD168}" dt="2024-10-13T09:40:29.932" v="2180" actId="478"/>
          <ac:picMkLst>
            <pc:docMk/>
            <pc:sldMk cId="2963472011" sldId="342"/>
            <ac:picMk id="25" creationId="{1949F4A9-2CE0-6DBB-1478-F2915E2A492D}"/>
          </ac:picMkLst>
        </pc:picChg>
        <pc:picChg chg="del mod topLvl">
          <ac:chgData name="Cassandra Gould Van Praag" userId="d2248499-4cc7-4575-92a4-3dec06827e7f" providerId="ADAL" clId="{1F27CB4F-3B71-6740-B3F2-EA530C6FD168}" dt="2024-10-13T09:40:29.932" v="2180" actId="478"/>
          <ac:picMkLst>
            <pc:docMk/>
            <pc:sldMk cId="2963472011" sldId="342"/>
            <ac:picMk id="30" creationId="{C446CE2B-876A-C4FF-A755-AF0CE62762E1}"/>
          </ac:picMkLst>
        </pc:picChg>
        <pc:picChg chg="del mod topLvl">
          <ac:chgData name="Cassandra Gould Van Praag" userId="d2248499-4cc7-4575-92a4-3dec06827e7f" providerId="ADAL" clId="{1F27CB4F-3B71-6740-B3F2-EA530C6FD168}" dt="2024-10-13T09:40:35.032" v="2181" actId="478"/>
          <ac:picMkLst>
            <pc:docMk/>
            <pc:sldMk cId="2963472011" sldId="342"/>
            <ac:picMk id="31" creationId="{80AF3231-4098-4825-805C-D4588C4020E8}"/>
          </ac:picMkLst>
        </pc:picChg>
        <pc:picChg chg="del mod topLvl">
          <ac:chgData name="Cassandra Gould Van Praag" userId="d2248499-4cc7-4575-92a4-3dec06827e7f" providerId="ADAL" clId="{1F27CB4F-3B71-6740-B3F2-EA530C6FD168}" dt="2024-10-13T09:40:29.932" v="2180" actId="478"/>
          <ac:picMkLst>
            <pc:docMk/>
            <pc:sldMk cId="2963472011" sldId="342"/>
            <ac:picMk id="33" creationId="{9DCB93D5-9BE0-8DFA-1754-CD0E9361BCF7}"/>
          </ac:picMkLst>
        </pc:picChg>
        <pc:picChg chg="del mod topLvl">
          <ac:chgData name="Cassandra Gould Van Praag" userId="d2248499-4cc7-4575-92a4-3dec06827e7f" providerId="ADAL" clId="{1F27CB4F-3B71-6740-B3F2-EA530C6FD168}" dt="2024-10-13T09:40:29.932" v="2180" actId="478"/>
          <ac:picMkLst>
            <pc:docMk/>
            <pc:sldMk cId="2963472011" sldId="342"/>
            <ac:picMk id="34" creationId="{B2A26724-BF62-D64D-2547-C85C9141A49A}"/>
          </ac:picMkLst>
        </pc:picChg>
        <pc:picChg chg="del mod topLvl">
          <ac:chgData name="Cassandra Gould Van Praag" userId="d2248499-4cc7-4575-92a4-3dec06827e7f" providerId="ADAL" clId="{1F27CB4F-3B71-6740-B3F2-EA530C6FD168}" dt="2024-10-13T09:40:29.932" v="2180" actId="478"/>
          <ac:picMkLst>
            <pc:docMk/>
            <pc:sldMk cId="2963472011" sldId="342"/>
            <ac:picMk id="35" creationId="{0EED3328-2E23-6ED9-10C7-3258E19E7DCC}"/>
          </ac:picMkLst>
        </pc:picChg>
        <pc:picChg chg="del mod topLvl">
          <ac:chgData name="Cassandra Gould Van Praag" userId="d2248499-4cc7-4575-92a4-3dec06827e7f" providerId="ADAL" clId="{1F27CB4F-3B71-6740-B3F2-EA530C6FD168}" dt="2024-10-13T09:40:35.032" v="2181" actId="478"/>
          <ac:picMkLst>
            <pc:docMk/>
            <pc:sldMk cId="2963472011" sldId="342"/>
            <ac:picMk id="36" creationId="{94BAA8F6-7B9D-8207-B6D7-92A03364D4B5}"/>
          </ac:picMkLst>
        </pc:picChg>
        <pc:picChg chg="del mod topLvl">
          <ac:chgData name="Cassandra Gould Van Praag" userId="d2248499-4cc7-4575-92a4-3dec06827e7f" providerId="ADAL" clId="{1F27CB4F-3B71-6740-B3F2-EA530C6FD168}" dt="2024-10-13T09:40:35.032" v="2181" actId="478"/>
          <ac:picMkLst>
            <pc:docMk/>
            <pc:sldMk cId="2963472011" sldId="342"/>
            <ac:picMk id="37" creationId="{D02C1C6D-E430-5D1E-25E5-E7519D23E876}"/>
          </ac:picMkLst>
        </pc:picChg>
        <pc:picChg chg="del mod topLvl">
          <ac:chgData name="Cassandra Gould Van Praag" userId="d2248499-4cc7-4575-92a4-3dec06827e7f" providerId="ADAL" clId="{1F27CB4F-3B71-6740-B3F2-EA530C6FD168}" dt="2024-10-13T09:40:29.932" v="2180" actId="478"/>
          <ac:picMkLst>
            <pc:docMk/>
            <pc:sldMk cId="2963472011" sldId="342"/>
            <ac:picMk id="38" creationId="{C0439417-DE32-C117-9052-937B69F06EF3}"/>
          </ac:picMkLst>
        </pc:picChg>
      </pc:sldChg>
      <pc:sldChg chg="addSp modSp mod modNotesTx">
        <pc:chgData name="Cassandra Gould Van Praag" userId="d2248499-4cc7-4575-92a4-3dec06827e7f" providerId="ADAL" clId="{1F27CB4F-3B71-6740-B3F2-EA530C6FD168}" dt="2024-10-14T10:55:54.878" v="4009"/>
        <pc:sldMkLst>
          <pc:docMk/>
          <pc:sldMk cId="908370030" sldId="344"/>
        </pc:sldMkLst>
        <pc:spChg chg="mod">
          <ac:chgData name="Cassandra Gould Van Praag" userId="d2248499-4cc7-4575-92a4-3dec06827e7f" providerId="ADAL" clId="{1F27CB4F-3B71-6740-B3F2-EA530C6FD168}" dt="2024-10-13T09:43:42.116" v="2244" actId="1036"/>
          <ac:spMkLst>
            <pc:docMk/>
            <pc:sldMk cId="908370030" sldId="344"/>
            <ac:spMk id="2" creationId="{0EB732D8-3652-6BAD-CA9B-601B19AF9030}"/>
          </ac:spMkLst>
        </pc:spChg>
        <pc:spChg chg="mod">
          <ac:chgData name="Cassandra Gould Van Praag" userId="d2248499-4cc7-4575-92a4-3dec06827e7f" providerId="ADAL" clId="{1F27CB4F-3B71-6740-B3F2-EA530C6FD168}" dt="2024-10-13T09:43:59.384" v="2262" actId="20577"/>
          <ac:spMkLst>
            <pc:docMk/>
            <pc:sldMk cId="908370030" sldId="344"/>
            <ac:spMk id="3" creationId="{4C3ABF60-2CB7-E132-777C-9F89618DA987}"/>
          </ac:spMkLst>
        </pc:spChg>
        <pc:cxnChg chg="add mod">
          <ac:chgData name="Cassandra Gould Van Praag" userId="d2248499-4cc7-4575-92a4-3dec06827e7f" providerId="ADAL" clId="{1F27CB4F-3B71-6740-B3F2-EA530C6FD168}" dt="2024-10-14T10:55:54.878" v="4009"/>
          <ac:cxnSpMkLst>
            <pc:docMk/>
            <pc:sldMk cId="908370030" sldId="344"/>
            <ac:cxnSpMk id="5" creationId="{0D165472-4251-6E07-3CE4-FBB16021A051}"/>
          </ac:cxnSpMkLst>
        </pc:cxnChg>
      </pc:sldChg>
      <pc:sldChg chg="addSp modSp mod">
        <pc:chgData name="Cassandra Gould Van Praag" userId="d2248499-4cc7-4575-92a4-3dec06827e7f" providerId="ADAL" clId="{1F27CB4F-3B71-6740-B3F2-EA530C6FD168}" dt="2024-10-14T10:55:28.422" v="4008" actId="1036"/>
        <pc:sldMkLst>
          <pc:docMk/>
          <pc:sldMk cId="1053209528" sldId="357"/>
        </pc:sldMkLst>
        <pc:spChg chg="mod">
          <ac:chgData name="Cassandra Gould Van Praag" userId="d2248499-4cc7-4575-92a4-3dec06827e7f" providerId="ADAL" clId="{1F27CB4F-3B71-6740-B3F2-EA530C6FD168}" dt="2024-10-14T10:00:00.412" v="2938" actId="14100"/>
          <ac:spMkLst>
            <pc:docMk/>
            <pc:sldMk cId="1053209528" sldId="357"/>
            <ac:spMk id="20" creationId="{AB1EB305-2FAE-2A64-07CE-758522D50F1D}"/>
          </ac:spMkLst>
        </pc:spChg>
        <pc:picChg chg="mod">
          <ac:chgData name="Cassandra Gould Van Praag" userId="d2248499-4cc7-4575-92a4-3dec06827e7f" providerId="ADAL" clId="{1F27CB4F-3B71-6740-B3F2-EA530C6FD168}" dt="2024-10-14T10:55:28.422" v="4008" actId="1036"/>
          <ac:picMkLst>
            <pc:docMk/>
            <pc:sldMk cId="1053209528" sldId="357"/>
            <ac:picMk id="21" creationId="{6A08A122-9503-DA72-E843-EAA9B7D6D470}"/>
          </ac:picMkLst>
        </pc:picChg>
        <pc:cxnChg chg="add mod">
          <ac:chgData name="Cassandra Gould Van Praag" userId="d2248499-4cc7-4575-92a4-3dec06827e7f" providerId="ADAL" clId="{1F27CB4F-3B71-6740-B3F2-EA530C6FD168}" dt="2024-10-14T10:00:20.676" v="2939"/>
          <ac:cxnSpMkLst>
            <pc:docMk/>
            <pc:sldMk cId="1053209528" sldId="357"/>
            <ac:cxnSpMk id="2" creationId="{159B8940-C637-DB3C-B98F-9F675792AB34}"/>
          </ac:cxnSpMkLst>
        </pc:cxnChg>
      </pc:sldChg>
      <pc:sldChg chg="addSp delSp modSp mod">
        <pc:chgData name="Cassandra Gould Van Praag" userId="d2248499-4cc7-4575-92a4-3dec06827e7f" providerId="ADAL" clId="{1F27CB4F-3B71-6740-B3F2-EA530C6FD168}" dt="2024-10-14T10:00:31.539" v="2941"/>
        <pc:sldMkLst>
          <pc:docMk/>
          <pc:sldMk cId="2413508321" sldId="374"/>
        </pc:sldMkLst>
        <pc:spChg chg="del mod">
          <ac:chgData name="Cassandra Gould Van Praag" userId="d2248499-4cc7-4575-92a4-3dec06827e7f" providerId="ADAL" clId="{1F27CB4F-3B71-6740-B3F2-EA530C6FD168}" dt="2024-10-13T08:24:01.684" v="233" actId="478"/>
          <ac:spMkLst>
            <pc:docMk/>
            <pc:sldMk cId="2413508321" sldId="374"/>
            <ac:spMk id="3" creationId="{033ADAA8-BD47-5CC9-78E9-8941B2B261F3}"/>
          </ac:spMkLst>
        </pc:spChg>
        <pc:spChg chg="add mod">
          <ac:chgData name="Cassandra Gould Van Praag" userId="d2248499-4cc7-4575-92a4-3dec06827e7f" providerId="ADAL" clId="{1F27CB4F-3B71-6740-B3F2-EA530C6FD168}" dt="2024-10-13T08:30:09.729" v="575" actId="20577"/>
          <ac:spMkLst>
            <pc:docMk/>
            <pc:sldMk cId="2413508321" sldId="374"/>
            <ac:spMk id="4" creationId="{DF7CB7E7-D8F1-15A4-C7A7-CFA58603EF16}"/>
          </ac:spMkLst>
        </pc:spChg>
        <pc:spChg chg="mod">
          <ac:chgData name="Cassandra Gould Van Praag" userId="d2248499-4cc7-4575-92a4-3dec06827e7f" providerId="ADAL" clId="{1F27CB4F-3B71-6740-B3F2-EA530C6FD168}" dt="2024-10-14T10:00:27.762" v="2940" actId="14100"/>
          <ac:spMkLst>
            <pc:docMk/>
            <pc:sldMk cId="2413508321" sldId="374"/>
            <ac:spMk id="20" creationId="{AB1EB305-2FAE-2A64-07CE-758522D50F1D}"/>
          </ac:spMkLst>
        </pc:spChg>
        <pc:cxnChg chg="add mod">
          <ac:chgData name="Cassandra Gould Van Praag" userId="d2248499-4cc7-4575-92a4-3dec06827e7f" providerId="ADAL" clId="{1F27CB4F-3B71-6740-B3F2-EA530C6FD168}" dt="2024-10-14T10:00:31.539" v="2941"/>
          <ac:cxnSpMkLst>
            <pc:docMk/>
            <pc:sldMk cId="2413508321" sldId="374"/>
            <ac:cxnSpMk id="5" creationId="{21C09A37-75D7-D16E-3335-9DA2C53FEBDA}"/>
          </ac:cxnSpMkLst>
        </pc:cxnChg>
      </pc:sldChg>
      <pc:sldChg chg="addSp delSp modSp mod">
        <pc:chgData name="Cassandra Gould Van Praag" userId="d2248499-4cc7-4575-92a4-3dec06827e7f" providerId="ADAL" clId="{1F27CB4F-3B71-6740-B3F2-EA530C6FD168}" dt="2024-10-14T10:00:40.254" v="2943"/>
        <pc:sldMkLst>
          <pc:docMk/>
          <pc:sldMk cId="997330045" sldId="375"/>
        </pc:sldMkLst>
        <pc:spChg chg="del">
          <ac:chgData name="Cassandra Gould Van Praag" userId="d2248499-4cc7-4575-92a4-3dec06827e7f" providerId="ADAL" clId="{1F27CB4F-3B71-6740-B3F2-EA530C6FD168}" dt="2024-10-13T08:10:19.481" v="0" actId="478"/>
          <ac:spMkLst>
            <pc:docMk/>
            <pc:sldMk cId="997330045" sldId="375"/>
            <ac:spMk id="3" creationId="{AEAD32CB-4F62-AECC-9269-67D9A98B7A3E}"/>
          </ac:spMkLst>
        </pc:spChg>
        <pc:spChg chg="mod">
          <ac:chgData name="Cassandra Gould Van Praag" userId="d2248499-4cc7-4575-92a4-3dec06827e7f" providerId="ADAL" clId="{1F27CB4F-3B71-6740-B3F2-EA530C6FD168}" dt="2024-10-14T10:00:39.662" v="2942" actId="14100"/>
          <ac:spMkLst>
            <pc:docMk/>
            <pc:sldMk cId="997330045" sldId="375"/>
            <ac:spMk id="20" creationId="{D024A311-FC7F-A054-E99C-ED9679DC26B7}"/>
          </ac:spMkLst>
        </pc:spChg>
        <pc:graphicFrameChg chg="add mod modGraphic">
          <ac:chgData name="Cassandra Gould Van Praag" userId="d2248499-4cc7-4575-92a4-3dec06827e7f" providerId="ADAL" clId="{1F27CB4F-3B71-6740-B3F2-EA530C6FD168}" dt="2024-10-13T09:07:39.144" v="888" actId="1038"/>
          <ac:graphicFrameMkLst>
            <pc:docMk/>
            <pc:sldMk cId="997330045" sldId="375"/>
            <ac:graphicFrameMk id="4" creationId="{8861A3FB-1CB0-8E5F-BEA6-4479F6CA7288}"/>
          </ac:graphicFrameMkLst>
        </pc:graphicFrameChg>
        <pc:cxnChg chg="add mod">
          <ac:chgData name="Cassandra Gould Van Praag" userId="d2248499-4cc7-4575-92a4-3dec06827e7f" providerId="ADAL" clId="{1F27CB4F-3B71-6740-B3F2-EA530C6FD168}" dt="2024-10-14T10:00:40.254" v="2943"/>
          <ac:cxnSpMkLst>
            <pc:docMk/>
            <pc:sldMk cId="997330045" sldId="375"/>
            <ac:cxnSpMk id="5" creationId="{35EC1EC1-0A42-3345-410A-E4EDEAA99007}"/>
          </ac:cxnSpMkLst>
        </pc:cxnChg>
      </pc:sldChg>
      <pc:sldChg chg="addSp modSp mod">
        <pc:chgData name="Cassandra Gould Van Praag" userId="d2248499-4cc7-4575-92a4-3dec06827e7f" providerId="ADAL" clId="{1F27CB4F-3B71-6740-B3F2-EA530C6FD168}" dt="2024-10-14T10:01:17.425" v="2948"/>
        <pc:sldMkLst>
          <pc:docMk/>
          <pc:sldMk cId="3651060909" sldId="376"/>
        </pc:sldMkLst>
        <pc:spChg chg="mod">
          <ac:chgData name="Cassandra Gould Van Praag" userId="d2248499-4cc7-4575-92a4-3dec06827e7f" providerId="ADAL" clId="{1F27CB4F-3B71-6740-B3F2-EA530C6FD168}" dt="2024-10-13T09:32:35.834" v="1911" actId="20577"/>
          <ac:spMkLst>
            <pc:docMk/>
            <pc:sldMk cId="3651060909" sldId="376"/>
            <ac:spMk id="4" creationId="{BCC05DAC-143B-9263-8EF9-4D788D692D66}"/>
          </ac:spMkLst>
        </pc:spChg>
        <pc:spChg chg="add mod">
          <ac:chgData name="Cassandra Gould Van Praag" userId="d2248499-4cc7-4575-92a4-3dec06827e7f" providerId="ADAL" clId="{1F27CB4F-3B71-6740-B3F2-EA530C6FD168}" dt="2024-10-14T10:01:07.263" v="2947" actId="14100"/>
          <ac:spMkLst>
            <pc:docMk/>
            <pc:sldMk cId="3651060909" sldId="376"/>
            <ac:spMk id="6" creationId="{3FA5D89B-056B-34BD-1759-49CF11DE188E}"/>
          </ac:spMkLst>
        </pc:spChg>
        <pc:picChg chg="add mod">
          <ac:chgData name="Cassandra Gould Van Praag" userId="d2248499-4cc7-4575-92a4-3dec06827e7f" providerId="ADAL" clId="{1F27CB4F-3B71-6740-B3F2-EA530C6FD168}" dt="2024-10-13T09:30:26.828" v="1818" actId="208"/>
          <ac:picMkLst>
            <pc:docMk/>
            <pc:sldMk cId="3651060909" sldId="376"/>
            <ac:picMk id="5" creationId="{F1906653-9B7C-BF19-37CA-4FCE44B10DF1}"/>
          </ac:picMkLst>
        </pc:picChg>
        <pc:cxnChg chg="add mod">
          <ac:chgData name="Cassandra Gould Van Praag" userId="d2248499-4cc7-4575-92a4-3dec06827e7f" providerId="ADAL" clId="{1F27CB4F-3B71-6740-B3F2-EA530C6FD168}" dt="2024-10-14T10:01:17.425" v="2948"/>
          <ac:cxnSpMkLst>
            <pc:docMk/>
            <pc:sldMk cId="3651060909" sldId="376"/>
            <ac:cxnSpMk id="7" creationId="{E7AC5B6D-9773-38B9-0E81-299A55D5E688}"/>
          </ac:cxnSpMkLst>
        </pc:cxnChg>
      </pc:sldChg>
      <pc:sldChg chg="addSp delSp modSp add del mod ord">
        <pc:chgData name="Cassandra Gould Van Praag" userId="d2248499-4cc7-4575-92a4-3dec06827e7f" providerId="ADAL" clId="{1F27CB4F-3B71-6740-B3F2-EA530C6FD168}" dt="2024-10-14T10:55:14.403" v="4006" actId="2696"/>
        <pc:sldMkLst>
          <pc:docMk/>
          <pc:sldMk cId="1118657083" sldId="377"/>
        </pc:sldMkLst>
        <pc:spChg chg="mod">
          <ac:chgData name="Cassandra Gould Van Praag" userId="d2248499-4cc7-4575-92a4-3dec06827e7f" providerId="ADAL" clId="{1F27CB4F-3B71-6740-B3F2-EA530C6FD168}" dt="2024-10-14T09:56:25.528" v="2910" actId="14100"/>
          <ac:spMkLst>
            <pc:docMk/>
            <pc:sldMk cId="1118657083" sldId="377"/>
            <ac:spMk id="2" creationId="{7901CA9D-DFC7-6C0F-526A-024EF175F259}"/>
          </ac:spMkLst>
        </pc:spChg>
        <pc:spChg chg="mod">
          <ac:chgData name="Cassandra Gould Van Praag" userId="d2248499-4cc7-4575-92a4-3dec06827e7f" providerId="ADAL" clId="{1F27CB4F-3B71-6740-B3F2-EA530C6FD168}" dt="2024-10-14T10:31:45.191" v="3485" actId="20577"/>
          <ac:spMkLst>
            <pc:docMk/>
            <pc:sldMk cId="1118657083" sldId="377"/>
            <ac:spMk id="4" creationId="{4A10C00D-6223-CE64-8AF5-FC2408456872}"/>
          </ac:spMkLst>
        </pc:spChg>
        <pc:spChg chg="mod">
          <ac:chgData name="Cassandra Gould Van Praag" userId="d2248499-4cc7-4575-92a4-3dec06827e7f" providerId="ADAL" clId="{1F27CB4F-3B71-6740-B3F2-EA530C6FD168}" dt="2024-10-14T10:18:55.304" v="3056" actId="20577"/>
          <ac:spMkLst>
            <pc:docMk/>
            <pc:sldMk cId="1118657083" sldId="377"/>
            <ac:spMk id="392" creationId="{CE45F815-3785-EB91-ACB1-3EF0F35E9BFC}"/>
          </ac:spMkLst>
        </pc:spChg>
        <pc:picChg chg="del">
          <ac:chgData name="Cassandra Gould Van Praag" userId="d2248499-4cc7-4575-92a4-3dec06827e7f" providerId="ADAL" clId="{1F27CB4F-3B71-6740-B3F2-EA530C6FD168}" dt="2024-10-14T10:28:35.401" v="3443" actId="478"/>
          <ac:picMkLst>
            <pc:docMk/>
            <pc:sldMk cId="1118657083" sldId="377"/>
            <ac:picMk id="5" creationId="{A8BA9D86-95BC-AFCA-4128-5E0D211DD039}"/>
          </ac:picMkLst>
        </pc:picChg>
        <pc:cxnChg chg="add mod">
          <ac:chgData name="Cassandra Gould Van Praag" userId="d2248499-4cc7-4575-92a4-3dec06827e7f" providerId="ADAL" clId="{1F27CB4F-3B71-6740-B3F2-EA530C6FD168}" dt="2024-10-14T10:28:44.484" v="3444"/>
          <ac:cxnSpMkLst>
            <pc:docMk/>
            <pc:sldMk cId="1118657083" sldId="377"/>
            <ac:cxnSpMk id="3" creationId="{01F97FBB-ABB1-7009-1F6C-4CC17100C8DE}"/>
          </ac:cxnSpMkLst>
        </pc:cxnChg>
      </pc:sldChg>
      <pc:sldChg chg="addSp delSp modSp add mod">
        <pc:chgData name="Cassandra Gould Van Praag" userId="d2248499-4cc7-4575-92a4-3dec06827e7f" providerId="ADAL" clId="{1F27CB4F-3B71-6740-B3F2-EA530C6FD168}" dt="2024-10-14T10:43:56.427" v="4005" actId="20577"/>
        <pc:sldMkLst>
          <pc:docMk/>
          <pc:sldMk cId="1663435499" sldId="378"/>
        </pc:sldMkLst>
        <pc:spChg chg="del mod">
          <ac:chgData name="Cassandra Gould Van Praag" userId="d2248499-4cc7-4575-92a4-3dec06827e7f" providerId="ADAL" clId="{1F27CB4F-3B71-6740-B3F2-EA530C6FD168}" dt="2024-10-14T10:30:33.886" v="3457" actId="478"/>
          <ac:spMkLst>
            <pc:docMk/>
            <pc:sldMk cId="1663435499" sldId="378"/>
            <ac:spMk id="4" creationId="{F2E50C75-60E1-3B5B-189E-EDF9902EDED1}"/>
          </ac:spMkLst>
        </pc:spChg>
        <pc:spChg chg="add del mod">
          <ac:chgData name="Cassandra Gould Van Praag" userId="d2248499-4cc7-4575-92a4-3dec06827e7f" providerId="ADAL" clId="{1F27CB4F-3B71-6740-B3F2-EA530C6FD168}" dt="2024-10-14T10:41:12.665" v="3659" actId="478"/>
          <ac:spMkLst>
            <pc:docMk/>
            <pc:sldMk cId="1663435499" sldId="378"/>
            <ac:spMk id="7" creationId="{EA299709-DA4B-1B4D-1ED6-458E9B359B65}"/>
          </ac:spMkLst>
        </pc:spChg>
        <pc:spChg chg="add mod">
          <ac:chgData name="Cassandra Gould Van Praag" userId="d2248499-4cc7-4575-92a4-3dec06827e7f" providerId="ADAL" clId="{1F27CB4F-3B71-6740-B3F2-EA530C6FD168}" dt="2024-10-14T10:43:56.427" v="4005" actId="20577"/>
          <ac:spMkLst>
            <pc:docMk/>
            <pc:sldMk cId="1663435499" sldId="378"/>
            <ac:spMk id="8" creationId="{3CB4DA44-AD47-0A13-05FC-E74CF536CCD3}"/>
          </ac:spMkLst>
        </pc:spChg>
        <pc:graphicFrameChg chg="add mod modGraphic">
          <ac:chgData name="Cassandra Gould Van Praag" userId="d2248499-4cc7-4575-92a4-3dec06827e7f" providerId="ADAL" clId="{1F27CB4F-3B71-6740-B3F2-EA530C6FD168}" dt="2024-10-14T10:43:07.659" v="3917" actId="20577"/>
          <ac:graphicFrameMkLst>
            <pc:docMk/>
            <pc:sldMk cId="1663435499" sldId="378"/>
            <ac:graphicFrameMk id="6" creationId="{020198A9-C165-C779-F9FA-3C37FAAA319B}"/>
          </ac:graphicFrameMkLst>
        </pc:graphicFrameChg>
        <pc:picChg chg="del">
          <ac:chgData name="Cassandra Gould Van Praag" userId="d2248499-4cc7-4575-92a4-3dec06827e7f" providerId="ADAL" clId="{1F27CB4F-3B71-6740-B3F2-EA530C6FD168}" dt="2024-10-14T10:30:24.997" v="3455" actId="478"/>
          <ac:picMkLst>
            <pc:docMk/>
            <pc:sldMk cId="1663435499" sldId="378"/>
            <ac:picMk id="5" creationId="{B4770259-7988-D74F-45E6-E475D6B8F790}"/>
          </ac:picMkLst>
        </pc:picChg>
        <pc:cxnChg chg="add mod">
          <ac:chgData name="Cassandra Gould Van Praag" userId="d2248499-4cc7-4575-92a4-3dec06827e7f" providerId="ADAL" clId="{1F27CB4F-3B71-6740-B3F2-EA530C6FD168}" dt="2024-10-14T10:28:46.234" v="3445"/>
          <ac:cxnSpMkLst>
            <pc:docMk/>
            <pc:sldMk cId="1663435499" sldId="378"/>
            <ac:cxnSpMk id="3" creationId="{E11BE0C3-83CC-B19E-76FE-94CE70345C50}"/>
          </ac:cxnSpMkLst>
        </pc:cxnChg>
      </pc:sldChg>
      <pc:sldMasterChg chg="modSp mod modSldLayout">
        <pc:chgData name="Cassandra Gould Van Praag" userId="d2248499-4cc7-4575-92a4-3dec06827e7f" providerId="ADAL" clId="{1F27CB4F-3B71-6740-B3F2-EA530C6FD168}" dt="2024-10-14T10:30:03.830" v="3454" actId="14100"/>
        <pc:sldMasterMkLst>
          <pc:docMk/>
          <pc:sldMasterMk cId="0" sldId="2147483673"/>
        </pc:sldMasterMkLst>
        <pc:spChg chg="mod">
          <ac:chgData name="Cassandra Gould Van Praag" userId="d2248499-4cc7-4575-92a4-3dec06827e7f" providerId="ADAL" clId="{1F27CB4F-3B71-6740-B3F2-EA530C6FD168}" dt="2024-10-13T09:43:29.111" v="2236" actId="20577"/>
          <ac:spMkLst>
            <pc:docMk/>
            <pc:sldMasterMk cId="0" sldId="2147483673"/>
            <ac:spMk id="11" creationId="{6E2C7E8D-AB78-4A42-769C-99D674694177}"/>
          </ac:spMkLst>
        </pc:spChg>
        <pc:sldLayoutChg chg="addSp delSp modSp mod">
          <pc:chgData name="Cassandra Gould Van Praag" userId="d2248499-4cc7-4575-92a4-3dec06827e7f" providerId="ADAL" clId="{1F27CB4F-3B71-6740-B3F2-EA530C6FD168}" dt="2024-10-14T10:30:03.830" v="3454" actId="14100"/>
          <pc:sldLayoutMkLst>
            <pc:docMk/>
            <pc:sldMasterMk cId="0" sldId="2147483673"/>
            <pc:sldLayoutMk cId="0" sldId="2147483666"/>
          </pc:sldLayoutMkLst>
          <pc:spChg chg="mod">
            <ac:chgData name="Cassandra Gould Van Praag" userId="d2248499-4cc7-4575-92a4-3dec06827e7f" providerId="ADAL" clId="{1F27CB4F-3B71-6740-B3F2-EA530C6FD168}" dt="2024-10-14T09:59:24.628" v="2934" actId="14100"/>
            <ac:spMkLst>
              <pc:docMk/>
              <pc:sldMasterMk cId="0" sldId="2147483673"/>
              <pc:sldLayoutMk cId="0" sldId="2147483666"/>
              <ac:spMk id="3" creationId="{87EBD671-A658-8703-353D-991A119D9D04}"/>
            </ac:spMkLst>
          </pc:spChg>
          <pc:spChg chg="add mod">
            <ac:chgData name="Cassandra Gould Van Praag" userId="d2248499-4cc7-4575-92a4-3dec06827e7f" providerId="ADAL" clId="{1F27CB4F-3B71-6740-B3F2-EA530C6FD168}" dt="2024-10-14T10:30:03.830" v="3454" actId="14100"/>
            <ac:spMkLst>
              <pc:docMk/>
              <pc:sldMasterMk cId="0" sldId="2147483673"/>
              <pc:sldLayoutMk cId="0" sldId="2147483666"/>
              <ac:spMk id="6" creationId="{F26F38A9-5226-CF84-158E-92D065361112}"/>
            </ac:spMkLst>
          </pc:spChg>
          <pc:picChg chg="add del mod">
            <ac:chgData name="Cassandra Gould Van Praag" userId="d2248499-4cc7-4575-92a4-3dec06827e7f" providerId="ADAL" clId="{1F27CB4F-3B71-6740-B3F2-EA530C6FD168}" dt="2024-10-14T09:58:16.380" v="2926" actId="478"/>
            <ac:picMkLst>
              <pc:docMk/>
              <pc:sldMasterMk cId="0" sldId="2147483673"/>
              <pc:sldLayoutMk cId="0" sldId="2147483666"/>
              <ac:picMk id="8" creationId="{DEB3EBE1-6F69-04CC-00C2-9965C67D8859}"/>
            </ac:picMkLst>
          </pc:picChg>
          <pc:cxnChg chg="mod">
            <ac:chgData name="Cassandra Gould Van Praag" userId="d2248499-4cc7-4575-92a4-3dec06827e7f" providerId="ADAL" clId="{1F27CB4F-3B71-6740-B3F2-EA530C6FD168}" dt="2024-10-14T10:29:40.830" v="3451" actId="166"/>
            <ac:cxnSpMkLst>
              <pc:docMk/>
              <pc:sldMasterMk cId="0" sldId="2147483673"/>
              <pc:sldLayoutMk cId="0" sldId="2147483666"/>
              <ac:cxnSpMk id="137" creationId="{00000000-0000-0000-0000-000000000000}"/>
            </ac:cxnSpMkLst>
          </pc:cxnChg>
        </pc:sldLayoutChg>
      </pc:sldMasterChg>
    </pc:docChg>
  </pc:docChgLst>
  <pc:docChgLst>
    <pc:chgData name="Cassandra Gould Van Praag" userId="d2248499-4cc7-4575-92a4-3dec06827e7f" providerId="ADAL" clId="{BFE59C42-213E-1642-9FF9-0614CE90CBBF}"/>
    <pc:docChg chg="undo custSel addSld delSld modSld sldOrd modMainMaster">
      <pc:chgData name="Cassandra Gould Van Praag" userId="d2248499-4cc7-4575-92a4-3dec06827e7f" providerId="ADAL" clId="{BFE59C42-213E-1642-9FF9-0614CE90CBBF}" dt="2024-10-13T07:51:23.647" v="2642" actId="1036"/>
      <pc:docMkLst>
        <pc:docMk/>
      </pc:docMkLst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0" sldId="271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458726796" sldId="310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0" sldId="318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84202229" sldId="322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623186235" sldId="326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321650202" sldId="329"/>
        </pc:sldMkLst>
      </pc:sldChg>
      <pc:sldChg chg="del ord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748449894" sldId="336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374340522" sldId="337"/>
        </pc:sldMkLst>
      </pc:sldChg>
      <pc:sldChg chg="addSp delSp modSp mod">
        <pc:chgData name="Cassandra Gould Van Praag" userId="d2248499-4cc7-4575-92a4-3dec06827e7f" providerId="ADAL" clId="{BFE59C42-213E-1642-9FF9-0614CE90CBBF}" dt="2024-10-13T07:46:04.450" v="2597"/>
        <pc:sldMkLst>
          <pc:docMk/>
          <pc:sldMk cId="2963472011" sldId="342"/>
        </pc:sldMkLst>
        <pc:spChg chg="del mod">
          <ac:chgData name="Cassandra Gould Van Praag" userId="d2248499-4cc7-4575-92a4-3dec06827e7f" providerId="ADAL" clId="{BFE59C42-213E-1642-9FF9-0614CE90CBBF}" dt="2024-10-13T07:44:46.319" v="2590" actId="478"/>
          <ac:spMkLst>
            <pc:docMk/>
            <pc:sldMk cId="2963472011" sldId="342"/>
            <ac:spMk id="6" creationId="{1CA252F2-17F4-259A-3DBA-059905055B86}"/>
          </ac:spMkLst>
        </pc:spChg>
        <pc:spChg chg="del">
          <ac:chgData name="Cassandra Gould Van Praag" userId="d2248499-4cc7-4575-92a4-3dec06827e7f" providerId="ADAL" clId="{BFE59C42-213E-1642-9FF9-0614CE90CBBF}" dt="2024-10-13T07:44:42.050" v="2588" actId="478"/>
          <ac:spMkLst>
            <pc:docMk/>
            <pc:sldMk cId="2963472011" sldId="342"/>
            <ac:spMk id="7" creationId="{FAB14930-D462-E8CE-D254-843C77F80D65}"/>
          </ac:spMkLst>
        </pc:spChg>
        <pc:spChg chg="add mod">
          <ac:chgData name="Cassandra Gould Van Praag" userId="d2248499-4cc7-4575-92a4-3dec06827e7f" providerId="ADAL" clId="{BFE59C42-213E-1642-9FF9-0614CE90CBBF}" dt="2024-10-13T07:46:04.450" v="2597"/>
          <ac:spMkLst>
            <pc:docMk/>
            <pc:sldMk cId="2963472011" sldId="342"/>
            <ac:spMk id="8" creationId="{2FA59145-7A30-5ACD-64F2-8F7892912C1C}"/>
          </ac:spMkLst>
        </pc:spChg>
        <pc:spChg chg="add mod">
          <ac:chgData name="Cassandra Gould Van Praag" userId="d2248499-4cc7-4575-92a4-3dec06827e7f" providerId="ADAL" clId="{BFE59C42-213E-1642-9FF9-0614CE90CBBF}" dt="2024-10-13T07:45:00.454" v="2595" actId="207"/>
          <ac:spMkLst>
            <pc:docMk/>
            <pc:sldMk cId="2963472011" sldId="342"/>
            <ac:spMk id="9" creationId="{80C16FC2-DBF3-10BA-B1EC-9304959CE53B}"/>
          </ac:spMkLst>
        </pc:spChg>
        <pc:picChg chg="del">
          <ac:chgData name="Cassandra Gould Van Praag" userId="d2248499-4cc7-4575-92a4-3dec06827e7f" providerId="ADAL" clId="{BFE59C42-213E-1642-9FF9-0614CE90CBBF}" dt="2024-10-13T07:44:49.016" v="2591" actId="478"/>
          <ac:picMkLst>
            <pc:docMk/>
            <pc:sldMk cId="2963472011" sldId="342"/>
            <ac:picMk id="2" creationId="{094BEE5A-F090-403F-2AA7-140B589AFC71}"/>
          </ac:picMkLst>
        </pc:picChg>
        <pc:picChg chg="del">
          <ac:chgData name="Cassandra Gould Van Praag" userId="d2248499-4cc7-4575-92a4-3dec06827e7f" providerId="ADAL" clId="{BFE59C42-213E-1642-9FF9-0614CE90CBBF}" dt="2024-10-13T07:44:52.016" v="2592" actId="478"/>
          <ac:picMkLst>
            <pc:docMk/>
            <pc:sldMk cId="2963472011" sldId="342"/>
            <ac:picMk id="5" creationId="{7610AC1E-0DF6-EE96-DE87-017220C67DD0}"/>
          </ac:picMkLst>
        </pc:picChg>
        <pc:picChg chg="add mod">
          <ac:chgData name="Cassandra Gould Van Praag" userId="d2248499-4cc7-4575-92a4-3dec06827e7f" providerId="ADAL" clId="{BFE59C42-213E-1642-9FF9-0614CE90CBBF}" dt="2024-10-13T07:45:00.454" v="2595" actId="207"/>
          <ac:picMkLst>
            <pc:docMk/>
            <pc:sldMk cId="2963472011" sldId="342"/>
            <ac:picMk id="10" creationId="{03CE04DF-A3C8-375D-D015-2BEF5C20634B}"/>
          </ac:picMkLst>
        </pc:picChg>
        <pc:picChg chg="add mod">
          <ac:chgData name="Cassandra Gould Van Praag" userId="d2248499-4cc7-4575-92a4-3dec06827e7f" providerId="ADAL" clId="{BFE59C42-213E-1642-9FF9-0614CE90CBBF}" dt="2024-10-13T07:45:00.454" v="2595" actId="207"/>
          <ac:picMkLst>
            <pc:docMk/>
            <pc:sldMk cId="2963472011" sldId="342"/>
            <ac:picMk id="11" creationId="{B02CBAC6-01D8-C2E7-0B3B-0AF99CA0D62A}"/>
          </ac:picMkLst>
        </pc:picChg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80838934" sldId="343"/>
        </pc:sldMkLst>
      </pc:sldChg>
      <pc:sldChg chg="addSp delSp modSp mod">
        <pc:chgData name="Cassandra Gould Van Praag" userId="d2248499-4cc7-4575-92a4-3dec06827e7f" providerId="ADAL" clId="{BFE59C42-213E-1642-9FF9-0614CE90CBBF}" dt="2024-10-13T07:51:23.647" v="2642" actId="1036"/>
        <pc:sldMkLst>
          <pc:docMk/>
          <pc:sldMk cId="908370030" sldId="344"/>
        </pc:sldMkLst>
        <pc:spChg chg="mod">
          <ac:chgData name="Cassandra Gould Van Praag" userId="d2248499-4cc7-4575-92a4-3dec06827e7f" providerId="ADAL" clId="{BFE59C42-213E-1642-9FF9-0614CE90CBBF}" dt="2024-10-13T07:51:16.213" v="2634" actId="20577"/>
          <ac:spMkLst>
            <pc:docMk/>
            <pc:sldMk cId="908370030" sldId="344"/>
            <ac:spMk id="2" creationId="{0EB732D8-3652-6BAD-CA9B-601B19AF9030}"/>
          </ac:spMkLst>
        </pc:spChg>
        <pc:spChg chg="mod">
          <ac:chgData name="Cassandra Gould Van Praag" userId="d2248499-4cc7-4575-92a4-3dec06827e7f" providerId="ADAL" clId="{BFE59C42-213E-1642-9FF9-0614CE90CBBF}" dt="2024-10-13T07:51:23.647" v="2642" actId="1036"/>
          <ac:spMkLst>
            <pc:docMk/>
            <pc:sldMk cId="908370030" sldId="344"/>
            <ac:spMk id="3" creationId="{4C3ABF60-2CB7-E132-777C-9F89618DA987}"/>
          </ac:spMkLst>
        </pc:spChg>
        <pc:spChg chg="add mod">
          <ac:chgData name="Cassandra Gould Van Praag" userId="d2248499-4cc7-4575-92a4-3dec06827e7f" providerId="ADAL" clId="{BFE59C42-213E-1642-9FF9-0614CE90CBBF}" dt="2024-10-11T17:33:49.362" v="2339" actId="14100"/>
          <ac:spMkLst>
            <pc:docMk/>
            <pc:sldMk cId="908370030" sldId="344"/>
            <ac:spMk id="4" creationId="{457FCA39-3CA2-7E49-9877-B2C208EB6D0B}"/>
          </ac:spMkLst>
        </pc:spChg>
        <pc:spChg chg="add del mod">
          <ac:chgData name="Cassandra Gould Van Praag" userId="d2248499-4cc7-4575-92a4-3dec06827e7f" providerId="ADAL" clId="{BFE59C42-213E-1642-9FF9-0614CE90CBBF}" dt="2024-10-10T10:10:03.254" v="159" actId="478"/>
          <ac:spMkLst>
            <pc:docMk/>
            <pc:sldMk cId="908370030" sldId="344"/>
            <ac:spMk id="6" creationId="{C90A1931-A8BD-EF9A-6498-3D15D746B57B}"/>
          </ac:spMkLst>
        </pc:spChg>
        <pc:spChg chg="add del mod">
          <ac:chgData name="Cassandra Gould Van Praag" userId="d2248499-4cc7-4575-92a4-3dec06827e7f" providerId="ADAL" clId="{BFE59C42-213E-1642-9FF9-0614CE90CBBF}" dt="2024-10-10T10:09:59.138" v="157" actId="478"/>
          <ac:spMkLst>
            <pc:docMk/>
            <pc:sldMk cId="908370030" sldId="344"/>
            <ac:spMk id="7" creationId="{D460FD60-7514-283A-D975-3E822B3CCEEB}"/>
          </ac:spMkLst>
        </pc:spChg>
        <pc:spChg chg="mod">
          <ac:chgData name="Cassandra Gould Van Praag" userId="d2248499-4cc7-4575-92a4-3dec06827e7f" providerId="ADAL" clId="{BFE59C42-213E-1642-9FF9-0614CE90CBBF}" dt="2024-10-10T10:22:50.227" v="201" actId="164"/>
          <ac:spMkLst>
            <pc:docMk/>
            <pc:sldMk cId="908370030" sldId="344"/>
            <ac:spMk id="9" creationId="{9CF28E4A-AD43-75D2-7D15-F1A895842577}"/>
          </ac:spMkLst>
        </pc:spChg>
        <pc:spChg chg="mod">
          <ac:chgData name="Cassandra Gould Van Praag" userId="d2248499-4cc7-4575-92a4-3dec06827e7f" providerId="ADAL" clId="{BFE59C42-213E-1642-9FF9-0614CE90CBBF}" dt="2024-10-10T10:22:50.227" v="201" actId="164"/>
          <ac:spMkLst>
            <pc:docMk/>
            <pc:sldMk cId="908370030" sldId="344"/>
            <ac:spMk id="10" creationId="{25A09F79-17DA-AA2B-4675-9E881C9C9453}"/>
          </ac:spMkLst>
        </pc:spChg>
        <pc:spChg chg="mod">
          <ac:chgData name="Cassandra Gould Van Praag" userId="d2248499-4cc7-4575-92a4-3dec06827e7f" providerId="ADAL" clId="{BFE59C42-213E-1642-9FF9-0614CE90CBBF}" dt="2024-10-11T11:14:22.364" v="2161" actId="14100"/>
          <ac:spMkLst>
            <pc:docMk/>
            <pc:sldMk cId="908370030" sldId="344"/>
            <ac:spMk id="11" creationId="{AC0AC2FA-23C1-17AA-0AEB-91F71109E3DD}"/>
          </ac:spMkLst>
        </pc:spChg>
        <pc:spChg chg="del">
          <ac:chgData name="Cassandra Gould Van Praag" userId="d2248499-4cc7-4575-92a4-3dec06827e7f" providerId="ADAL" clId="{BFE59C42-213E-1642-9FF9-0614CE90CBBF}" dt="2024-10-10T10:02:35.500" v="131" actId="478"/>
          <ac:spMkLst>
            <pc:docMk/>
            <pc:sldMk cId="908370030" sldId="344"/>
            <ac:spMk id="13" creationId="{019273A5-04FD-E293-B60A-52C705FBF370}"/>
          </ac:spMkLst>
        </pc:spChg>
        <pc:grpChg chg="add mod">
          <ac:chgData name="Cassandra Gould Van Praag" userId="d2248499-4cc7-4575-92a4-3dec06827e7f" providerId="ADAL" clId="{BFE59C42-213E-1642-9FF9-0614CE90CBBF}" dt="2024-10-11T15:49:53.574" v="2324" actId="1076"/>
          <ac:grpSpMkLst>
            <pc:docMk/>
            <pc:sldMk cId="908370030" sldId="344"/>
            <ac:grpSpMk id="17" creationId="{20A51E85-D17A-D2B5-5A70-6FCFD2A4FF98}"/>
          </ac:grpSpMkLst>
        </pc:grpChg>
        <pc:picChg chg="add del mod">
          <ac:chgData name="Cassandra Gould Van Praag" userId="d2248499-4cc7-4575-92a4-3dec06827e7f" providerId="ADAL" clId="{BFE59C42-213E-1642-9FF9-0614CE90CBBF}" dt="2024-10-10T10:10:01.410" v="158" actId="478"/>
          <ac:picMkLst>
            <pc:docMk/>
            <pc:sldMk cId="908370030" sldId="344"/>
            <ac:picMk id="5" creationId="{8BC04E98-AD59-A806-3EDE-4EE0D8C0CE94}"/>
          </ac:picMkLst>
        </pc:picChg>
        <pc:picChg chg="del">
          <ac:chgData name="Cassandra Gould Van Praag" userId="d2248499-4cc7-4575-92a4-3dec06827e7f" providerId="ADAL" clId="{BFE59C42-213E-1642-9FF9-0614CE90CBBF}" dt="2024-10-10T10:07:48.728" v="151" actId="478"/>
          <ac:picMkLst>
            <pc:docMk/>
            <pc:sldMk cId="908370030" sldId="344"/>
            <ac:picMk id="8" creationId="{BC196905-E886-3437-34C7-5985299E2452}"/>
          </ac:picMkLst>
        </pc:picChg>
        <pc:picChg chg="add mod">
          <ac:chgData name="Cassandra Gould Van Praag" userId="d2248499-4cc7-4575-92a4-3dec06827e7f" providerId="ADAL" clId="{BFE59C42-213E-1642-9FF9-0614CE90CBBF}" dt="2024-10-10T10:11:10.514" v="179" actId="1076"/>
          <ac:picMkLst>
            <pc:docMk/>
            <pc:sldMk cId="908370030" sldId="344"/>
            <ac:picMk id="14" creationId="{F04DBBB0-6249-9CEC-A224-081765466D84}"/>
          </ac:picMkLst>
        </pc:picChg>
        <pc:picChg chg="add mod">
          <ac:chgData name="Cassandra Gould Van Praag" userId="d2248499-4cc7-4575-92a4-3dec06827e7f" providerId="ADAL" clId="{BFE59C42-213E-1642-9FF9-0614CE90CBBF}" dt="2024-10-10T10:11:06.362" v="178" actId="1076"/>
          <ac:picMkLst>
            <pc:docMk/>
            <pc:sldMk cId="908370030" sldId="344"/>
            <ac:picMk id="16" creationId="{476E0EF4-984B-BC62-DC90-025801A47797}"/>
          </ac:picMkLst>
        </pc:picChg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701996216" sldId="345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919171484" sldId="346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398326632" sldId="347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830022479" sldId="348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4231670704" sldId="349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506695706" sldId="350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797957840" sldId="351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673300899" sldId="352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658044046" sldId="354"/>
        </pc:sldMkLst>
      </pc:sldChg>
      <pc:sldChg chg="del">
        <pc:chgData name="Cassandra Gould Van Praag" userId="d2248499-4cc7-4575-92a4-3dec06827e7f" providerId="ADAL" clId="{BFE59C42-213E-1642-9FF9-0614CE90CBBF}" dt="2024-10-10T10:21:45.101" v="199" actId="2696"/>
        <pc:sldMkLst>
          <pc:docMk/>
          <pc:sldMk cId="4232683377" sldId="355"/>
        </pc:sldMkLst>
      </pc:sldChg>
      <pc:sldChg chg="del">
        <pc:chgData name="Cassandra Gould Van Praag" userId="d2248499-4cc7-4575-92a4-3dec06827e7f" providerId="ADAL" clId="{BFE59C42-213E-1642-9FF9-0614CE90CBBF}" dt="2024-10-10T10:21:45.101" v="199" actId="2696"/>
        <pc:sldMkLst>
          <pc:docMk/>
          <pc:sldMk cId="1094793932" sldId="356"/>
        </pc:sldMkLst>
      </pc:sldChg>
      <pc:sldChg chg="addSp delSp modSp mod ord">
        <pc:chgData name="Cassandra Gould Van Praag" userId="d2248499-4cc7-4575-92a4-3dec06827e7f" providerId="ADAL" clId="{BFE59C42-213E-1642-9FF9-0614CE90CBBF}" dt="2024-10-11T17:38:15.647" v="2440" actId="313"/>
        <pc:sldMkLst>
          <pc:docMk/>
          <pc:sldMk cId="1053209528" sldId="357"/>
        </pc:sldMkLst>
        <pc:spChg chg="add del mod">
          <ac:chgData name="Cassandra Gould Van Praag" userId="d2248499-4cc7-4575-92a4-3dec06827e7f" providerId="ADAL" clId="{BFE59C42-213E-1642-9FF9-0614CE90CBBF}" dt="2024-10-10T10:27:51.236" v="297" actId="478"/>
          <ac:spMkLst>
            <pc:docMk/>
            <pc:sldMk cId="1053209528" sldId="357"/>
            <ac:spMk id="2" creationId="{B8A3AA88-9C31-1AB5-BADC-B89D0ECBE9E2}"/>
          </ac:spMkLst>
        </pc:spChg>
        <pc:spChg chg="mod">
          <ac:chgData name="Cassandra Gould Van Praag" userId="d2248499-4cc7-4575-92a4-3dec06827e7f" providerId="ADAL" clId="{BFE59C42-213E-1642-9FF9-0614CE90CBBF}" dt="2024-10-11T17:38:15.647" v="2440" actId="313"/>
          <ac:spMkLst>
            <pc:docMk/>
            <pc:sldMk cId="1053209528" sldId="357"/>
            <ac:spMk id="3" creationId="{033ADAA8-BD47-5CC9-78E9-8941B2B261F3}"/>
          </ac:spMkLst>
        </pc:spChg>
        <pc:spChg chg="add del mod">
          <ac:chgData name="Cassandra Gould Van Praag" userId="d2248499-4cc7-4575-92a4-3dec06827e7f" providerId="ADAL" clId="{BFE59C42-213E-1642-9FF9-0614CE90CBBF}" dt="2024-10-10T10:27:49.412" v="296" actId="21"/>
          <ac:spMkLst>
            <pc:docMk/>
            <pc:sldMk cId="1053209528" sldId="357"/>
            <ac:spMk id="4" creationId="{0FCE0EE9-DBC8-548C-761E-928C62ADE9E7}"/>
          </ac:spMkLst>
        </pc:spChg>
        <pc:spChg chg="add del mod">
          <ac:chgData name="Cassandra Gould Van Praag" userId="d2248499-4cc7-4575-92a4-3dec06827e7f" providerId="ADAL" clId="{BFE59C42-213E-1642-9FF9-0614CE90CBBF}" dt="2024-10-10T10:27:49.412" v="296" actId="21"/>
          <ac:spMkLst>
            <pc:docMk/>
            <pc:sldMk cId="1053209528" sldId="357"/>
            <ac:spMk id="5" creationId="{F7E52C22-1337-93D3-E776-F94F11E947D0}"/>
          </ac:spMkLst>
        </pc:spChg>
        <pc:spChg chg="add del mod">
          <ac:chgData name="Cassandra Gould Van Praag" userId="d2248499-4cc7-4575-92a4-3dec06827e7f" providerId="ADAL" clId="{BFE59C42-213E-1642-9FF9-0614CE90CBBF}" dt="2024-10-10T10:27:49.412" v="296" actId="21"/>
          <ac:spMkLst>
            <pc:docMk/>
            <pc:sldMk cId="1053209528" sldId="357"/>
            <ac:spMk id="6" creationId="{9D74AB43-2DD6-8589-5F71-02B79DFC5A50}"/>
          </ac:spMkLst>
        </pc:spChg>
        <pc:spChg chg="add del mod">
          <ac:chgData name="Cassandra Gould Van Praag" userId="d2248499-4cc7-4575-92a4-3dec06827e7f" providerId="ADAL" clId="{BFE59C42-213E-1642-9FF9-0614CE90CBBF}" dt="2024-10-10T10:27:49.412" v="296" actId="21"/>
          <ac:spMkLst>
            <pc:docMk/>
            <pc:sldMk cId="1053209528" sldId="357"/>
            <ac:spMk id="8" creationId="{C892D64E-B255-D4A4-7C2C-A67FFDA91B45}"/>
          </ac:spMkLst>
        </pc:spChg>
        <pc:spChg chg="add del mod">
          <ac:chgData name="Cassandra Gould Van Praag" userId="d2248499-4cc7-4575-92a4-3dec06827e7f" providerId="ADAL" clId="{BFE59C42-213E-1642-9FF9-0614CE90CBBF}" dt="2024-10-10T10:40:29.399" v="454" actId="21"/>
          <ac:spMkLst>
            <pc:docMk/>
            <pc:sldMk cId="1053209528" sldId="357"/>
            <ac:spMk id="9" creationId="{07A57E8B-9982-0D40-A17E-1EBCBA74209C}"/>
          </ac:spMkLst>
        </pc:spChg>
        <pc:spChg chg="add del mod">
          <ac:chgData name="Cassandra Gould Van Praag" userId="d2248499-4cc7-4575-92a4-3dec06827e7f" providerId="ADAL" clId="{BFE59C42-213E-1642-9FF9-0614CE90CBBF}" dt="2024-10-10T10:40:29.399" v="454" actId="21"/>
          <ac:spMkLst>
            <pc:docMk/>
            <pc:sldMk cId="1053209528" sldId="357"/>
            <ac:spMk id="10" creationId="{96732581-35BE-03B1-533A-6226CA817BFC}"/>
          </ac:spMkLst>
        </pc:spChg>
        <pc:spChg chg="add del mod">
          <ac:chgData name="Cassandra Gould Van Praag" userId="d2248499-4cc7-4575-92a4-3dec06827e7f" providerId="ADAL" clId="{BFE59C42-213E-1642-9FF9-0614CE90CBBF}" dt="2024-10-10T10:40:29.399" v="454" actId="21"/>
          <ac:spMkLst>
            <pc:docMk/>
            <pc:sldMk cId="1053209528" sldId="357"/>
            <ac:spMk id="11" creationId="{3800DC9D-990B-EFFA-1007-2B1A95785225}"/>
          </ac:spMkLst>
        </pc:spChg>
        <pc:spChg chg="add del mod">
          <ac:chgData name="Cassandra Gould Van Praag" userId="d2248499-4cc7-4575-92a4-3dec06827e7f" providerId="ADAL" clId="{BFE59C42-213E-1642-9FF9-0614CE90CBBF}" dt="2024-10-10T10:40:29.399" v="454" actId="21"/>
          <ac:spMkLst>
            <pc:docMk/>
            <pc:sldMk cId="1053209528" sldId="357"/>
            <ac:spMk id="12" creationId="{CF1FD49D-C207-AEE7-B167-1A94F903B736}"/>
          </ac:spMkLst>
        </pc:spChg>
        <pc:spChg chg="add del mod">
          <ac:chgData name="Cassandra Gould Van Praag" userId="d2248499-4cc7-4575-92a4-3dec06827e7f" providerId="ADAL" clId="{BFE59C42-213E-1642-9FF9-0614CE90CBBF}" dt="2024-10-10T10:34:33.421" v="371" actId="478"/>
          <ac:spMkLst>
            <pc:docMk/>
            <pc:sldMk cId="1053209528" sldId="357"/>
            <ac:spMk id="13" creationId="{F16F53F7-CE22-2173-DD00-F96153C2342E}"/>
          </ac:spMkLst>
        </pc:spChg>
        <pc:spChg chg="add del mod">
          <ac:chgData name="Cassandra Gould Van Praag" userId="d2248499-4cc7-4575-92a4-3dec06827e7f" providerId="ADAL" clId="{BFE59C42-213E-1642-9FF9-0614CE90CBBF}" dt="2024-10-10T10:40:49.070" v="457" actId="21"/>
          <ac:spMkLst>
            <pc:docMk/>
            <pc:sldMk cId="1053209528" sldId="357"/>
            <ac:spMk id="16" creationId="{37DA7139-6C20-8FCD-D1AF-7575ED47B299}"/>
          </ac:spMkLst>
        </pc:spChg>
        <pc:spChg chg="add del mod">
          <ac:chgData name="Cassandra Gould Van Praag" userId="d2248499-4cc7-4575-92a4-3dec06827e7f" providerId="ADAL" clId="{BFE59C42-213E-1642-9FF9-0614CE90CBBF}" dt="2024-10-10T10:40:49.070" v="457" actId="21"/>
          <ac:spMkLst>
            <pc:docMk/>
            <pc:sldMk cId="1053209528" sldId="357"/>
            <ac:spMk id="17" creationId="{9369B8F7-F489-5AB3-0F3D-28931C15221C}"/>
          </ac:spMkLst>
        </pc:spChg>
        <pc:spChg chg="add del mod">
          <ac:chgData name="Cassandra Gould Van Praag" userId="d2248499-4cc7-4575-92a4-3dec06827e7f" providerId="ADAL" clId="{BFE59C42-213E-1642-9FF9-0614CE90CBBF}" dt="2024-10-10T10:40:49.070" v="457" actId="21"/>
          <ac:spMkLst>
            <pc:docMk/>
            <pc:sldMk cId="1053209528" sldId="357"/>
            <ac:spMk id="18" creationId="{2D8CE0F4-4AF8-7753-03EC-3B5ED6D01DD4}"/>
          </ac:spMkLst>
        </pc:spChg>
        <pc:spChg chg="add del mod">
          <ac:chgData name="Cassandra Gould Van Praag" userId="d2248499-4cc7-4575-92a4-3dec06827e7f" providerId="ADAL" clId="{BFE59C42-213E-1642-9FF9-0614CE90CBBF}" dt="2024-10-10T10:40:49.070" v="457" actId="21"/>
          <ac:spMkLst>
            <pc:docMk/>
            <pc:sldMk cId="1053209528" sldId="357"/>
            <ac:spMk id="19" creationId="{58546C70-ABBB-C901-A004-ACF94EFBFAE1}"/>
          </ac:spMkLst>
        </pc:spChg>
        <pc:spChg chg="add mod">
          <ac:chgData name="Cassandra Gould Van Praag" userId="d2248499-4cc7-4575-92a4-3dec06827e7f" providerId="ADAL" clId="{BFE59C42-213E-1642-9FF9-0614CE90CBBF}" dt="2024-10-10T11:24:54.725" v="1432" actId="207"/>
          <ac:spMkLst>
            <pc:docMk/>
            <pc:sldMk cId="1053209528" sldId="357"/>
            <ac:spMk id="20" creationId="{AB1EB305-2FAE-2A64-07CE-758522D50F1D}"/>
          </ac:spMkLst>
        </pc:spChg>
        <pc:spChg chg="mod">
          <ac:chgData name="Cassandra Gould Van Praag" userId="d2248499-4cc7-4575-92a4-3dec06827e7f" providerId="ADAL" clId="{BFE59C42-213E-1642-9FF9-0614CE90CBBF}" dt="2024-10-10T10:48:36.154" v="469" actId="20577"/>
          <ac:spMkLst>
            <pc:docMk/>
            <pc:sldMk cId="1053209528" sldId="357"/>
            <ac:spMk id="392" creationId="{00000000-0000-0000-0000-000000000000}"/>
          </ac:spMkLst>
        </pc:spChg>
        <pc:picChg chg="del">
          <ac:chgData name="Cassandra Gould Van Praag" userId="d2248499-4cc7-4575-92a4-3dec06827e7f" providerId="ADAL" clId="{BFE59C42-213E-1642-9FF9-0614CE90CBBF}" dt="2024-10-10T10:25:46.091" v="277" actId="478"/>
          <ac:picMkLst>
            <pc:docMk/>
            <pc:sldMk cId="1053209528" sldId="357"/>
            <ac:picMk id="7" creationId="{9718C1B2-9AF0-6B59-68A8-04E6854225BD}"/>
          </ac:picMkLst>
        </pc:picChg>
        <pc:picChg chg="add del mod">
          <ac:chgData name="Cassandra Gould Van Praag" userId="d2248499-4cc7-4575-92a4-3dec06827e7f" providerId="ADAL" clId="{BFE59C42-213E-1642-9FF9-0614CE90CBBF}" dt="2024-10-10T10:38:09.419" v="397" actId="478"/>
          <ac:picMkLst>
            <pc:docMk/>
            <pc:sldMk cId="1053209528" sldId="357"/>
            <ac:picMk id="15" creationId="{1C0999AD-A892-5D28-3143-551872F43195}"/>
          </ac:picMkLst>
        </pc:picChg>
        <pc:picChg chg="add mod">
          <ac:chgData name="Cassandra Gould Van Praag" userId="d2248499-4cc7-4575-92a4-3dec06827e7f" providerId="ADAL" clId="{BFE59C42-213E-1642-9FF9-0614CE90CBBF}" dt="2024-10-11T15:50:21.895" v="2330" actId="1036"/>
          <ac:picMkLst>
            <pc:docMk/>
            <pc:sldMk cId="1053209528" sldId="357"/>
            <ac:picMk id="21" creationId="{6A08A122-9503-DA72-E843-EAA9B7D6D470}"/>
          </ac:picMkLst>
        </pc:picChg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050860882" sldId="359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422066180" sldId="360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4278916991" sldId="361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916393338" sldId="362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829959639" sldId="363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655433821" sldId="364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289027848" sldId="365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62602554" sldId="366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516051480" sldId="368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828573151" sldId="369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907208653" sldId="371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106520116" sldId="372"/>
        </pc:sldMkLst>
      </pc:sldChg>
      <pc:sldChg chg="addSp delSp modSp add del mod">
        <pc:chgData name="Cassandra Gould Van Praag" userId="d2248499-4cc7-4575-92a4-3dec06827e7f" providerId="ADAL" clId="{BFE59C42-213E-1642-9FF9-0614CE90CBBF}" dt="2024-10-11T11:15:18.121" v="2175" actId="2696"/>
        <pc:sldMkLst>
          <pc:docMk/>
          <pc:sldMk cId="1221104720" sldId="373"/>
        </pc:sldMkLst>
        <pc:spChg chg="add mod">
          <ac:chgData name="Cassandra Gould Van Praag" userId="d2248499-4cc7-4575-92a4-3dec06827e7f" providerId="ADAL" clId="{BFE59C42-213E-1642-9FF9-0614CE90CBBF}" dt="2024-10-10T11:25:05.830" v="1433" actId="207"/>
          <ac:spMkLst>
            <pc:docMk/>
            <pc:sldMk cId="1221104720" sldId="373"/>
            <ac:spMk id="2" creationId="{5452B4DA-1B5F-3B85-3F9E-9505ADA1F244}"/>
          </ac:spMkLst>
        </pc:spChg>
        <pc:spChg chg="mod">
          <ac:chgData name="Cassandra Gould Van Praag" userId="d2248499-4cc7-4575-92a4-3dec06827e7f" providerId="ADAL" clId="{BFE59C42-213E-1642-9FF9-0614CE90CBBF}" dt="2024-10-10T11:41:22.384" v="2113" actId="6549"/>
          <ac:spMkLst>
            <pc:docMk/>
            <pc:sldMk cId="1221104720" sldId="373"/>
            <ac:spMk id="3" creationId="{033ADAA8-BD47-5CC9-78E9-8941B2B261F3}"/>
          </ac:spMkLst>
        </pc:spChg>
        <pc:spChg chg="add mod">
          <ac:chgData name="Cassandra Gould Van Praag" userId="d2248499-4cc7-4575-92a4-3dec06827e7f" providerId="ADAL" clId="{BFE59C42-213E-1642-9FF9-0614CE90CBBF}" dt="2024-10-10T11:27:09.171" v="1489" actId="164"/>
          <ac:spMkLst>
            <pc:docMk/>
            <pc:sldMk cId="1221104720" sldId="373"/>
            <ac:spMk id="6" creationId="{010BC5B7-6EC5-8FDB-ACC2-A504E011F57A}"/>
          </ac:spMkLst>
        </pc:spChg>
        <pc:spChg chg="mod">
          <ac:chgData name="Cassandra Gould Van Praag" userId="d2248499-4cc7-4575-92a4-3dec06827e7f" providerId="ADAL" clId="{BFE59C42-213E-1642-9FF9-0614CE90CBBF}" dt="2024-10-10T11:25:05.830" v="1433" actId="207"/>
          <ac:spMkLst>
            <pc:docMk/>
            <pc:sldMk cId="1221104720" sldId="373"/>
            <ac:spMk id="20" creationId="{AB1EB305-2FAE-2A64-07CE-758522D50F1D}"/>
          </ac:spMkLst>
        </pc:spChg>
        <pc:spChg chg="mod">
          <ac:chgData name="Cassandra Gould Van Praag" userId="d2248499-4cc7-4575-92a4-3dec06827e7f" providerId="ADAL" clId="{BFE59C42-213E-1642-9FF9-0614CE90CBBF}" dt="2024-10-10T11:25:21.821" v="1471" actId="20577"/>
          <ac:spMkLst>
            <pc:docMk/>
            <pc:sldMk cId="1221104720" sldId="373"/>
            <ac:spMk id="392" creationId="{00000000-0000-0000-0000-000000000000}"/>
          </ac:spMkLst>
        </pc:spChg>
        <pc:grpChg chg="add mod">
          <ac:chgData name="Cassandra Gould Van Praag" userId="d2248499-4cc7-4575-92a4-3dec06827e7f" providerId="ADAL" clId="{BFE59C42-213E-1642-9FF9-0614CE90CBBF}" dt="2024-10-10T11:27:09.171" v="1489" actId="164"/>
          <ac:grpSpMkLst>
            <pc:docMk/>
            <pc:sldMk cId="1221104720" sldId="373"/>
            <ac:grpSpMk id="7" creationId="{E5BD4FA6-654F-5B98-0C54-0E1F79BDFAC2}"/>
          </ac:grpSpMkLst>
        </pc:grpChg>
        <pc:picChg chg="add del mod">
          <ac:chgData name="Cassandra Gould Van Praag" userId="d2248499-4cc7-4575-92a4-3dec06827e7f" providerId="ADAL" clId="{BFE59C42-213E-1642-9FF9-0614CE90CBBF}" dt="2024-10-10T11:25:41.292" v="1474" actId="21"/>
          <ac:picMkLst>
            <pc:docMk/>
            <pc:sldMk cId="1221104720" sldId="373"/>
            <ac:picMk id="4" creationId="{386A3126-41EB-EF13-48F3-AF8747D321A7}"/>
          </ac:picMkLst>
        </pc:picChg>
        <pc:picChg chg="add mod modCrop">
          <ac:chgData name="Cassandra Gould Van Praag" userId="d2248499-4cc7-4575-92a4-3dec06827e7f" providerId="ADAL" clId="{BFE59C42-213E-1642-9FF9-0614CE90CBBF}" dt="2024-10-10T11:27:09.171" v="1489" actId="164"/>
          <ac:picMkLst>
            <pc:docMk/>
            <pc:sldMk cId="1221104720" sldId="373"/>
            <ac:picMk id="5" creationId="{FA3811CE-FDA3-F062-9D29-915B4FC19A2B}"/>
          </ac:picMkLst>
        </pc:picChg>
        <pc:picChg chg="del">
          <ac:chgData name="Cassandra Gould Van Praag" userId="d2248499-4cc7-4575-92a4-3dec06827e7f" providerId="ADAL" clId="{BFE59C42-213E-1642-9FF9-0614CE90CBBF}" dt="2024-10-10T11:25:42.479" v="1475" actId="478"/>
          <ac:picMkLst>
            <pc:docMk/>
            <pc:sldMk cId="1221104720" sldId="373"/>
            <ac:picMk id="21" creationId="{6A08A122-9503-DA72-E843-EAA9B7D6D470}"/>
          </ac:picMkLst>
        </pc:picChg>
      </pc:sldChg>
      <pc:sldChg chg="addSp delSp modSp add mod">
        <pc:chgData name="Cassandra Gould Van Praag" userId="d2248499-4cc7-4575-92a4-3dec06827e7f" providerId="ADAL" clId="{BFE59C42-213E-1642-9FF9-0614CE90CBBF}" dt="2024-10-11T17:41:03.992" v="2570" actId="20577"/>
        <pc:sldMkLst>
          <pc:docMk/>
          <pc:sldMk cId="2413508321" sldId="374"/>
        </pc:sldMkLst>
        <pc:spChg chg="mod">
          <ac:chgData name="Cassandra Gould Van Praag" userId="d2248499-4cc7-4575-92a4-3dec06827e7f" providerId="ADAL" clId="{BFE59C42-213E-1642-9FF9-0614CE90CBBF}" dt="2024-10-11T17:41:03.992" v="2570" actId="20577"/>
          <ac:spMkLst>
            <pc:docMk/>
            <pc:sldMk cId="2413508321" sldId="374"/>
            <ac:spMk id="3" creationId="{033ADAA8-BD47-5CC9-78E9-8941B2B261F3}"/>
          </ac:spMkLst>
        </pc:spChg>
        <pc:grpChg chg="del">
          <ac:chgData name="Cassandra Gould Van Praag" userId="d2248499-4cc7-4575-92a4-3dec06827e7f" providerId="ADAL" clId="{BFE59C42-213E-1642-9FF9-0614CE90CBBF}" dt="2024-10-11T13:25:27.781" v="2207" actId="478"/>
          <ac:grpSpMkLst>
            <pc:docMk/>
            <pc:sldMk cId="2413508321" sldId="374"/>
            <ac:grpSpMk id="7" creationId="{E5BD4FA6-654F-5B98-0C54-0E1F79BDFAC2}"/>
          </ac:grpSpMkLst>
        </pc:grpChg>
        <pc:picChg chg="add del mod">
          <ac:chgData name="Cassandra Gould Van Praag" userId="d2248499-4cc7-4575-92a4-3dec06827e7f" providerId="ADAL" clId="{BFE59C42-213E-1642-9FF9-0614CE90CBBF}" dt="2024-10-11T13:27:03.964" v="2226" actId="478"/>
          <ac:picMkLst>
            <pc:docMk/>
            <pc:sldMk cId="2413508321" sldId="374"/>
            <ac:picMk id="8" creationId="{8C8D6B80-CBF9-D25C-604D-B9E5AD4B51BD}"/>
          </ac:picMkLst>
        </pc:picChg>
        <pc:picChg chg="add mod">
          <ac:chgData name="Cassandra Gould Van Praag" userId="d2248499-4cc7-4575-92a4-3dec06827e7f" providerId="ADAL" clId="{BFE59C42-213E-1642-9FF9-0614CE90CBBF}" dt="2024-10-11T13:25:55.338" v="2212"/>
          <ac:picMkLst>
            <pc:docMk/>
            <pc:sldMk cId="2413508321" sldId="374"/>
            <ac:picMk id="9" creationId="{A7B639B9-BB70-0056-12CA-CD6586173A2B}"/>
          </ac:picMkLst>
        </pc:picChg>
        <pc:picChg chg="add del mod">
          <ac:chgData name="Cassandra Gould Van Praag" userId="d2248499-4cc7-4575-92a4-3dec06827e7f" providerId="ADAL" clId="{BFE59C42-213E-1642-9FF9-0614CE90CBBF}" dt="2024-10-11T13:31:56.580" v="2240" actId="478"/>
          <ac:picMkLst>
            <pc:docMk/>
            <pc:sldMk cId="2413508321" sldId="374"/>
            <ac:picMk id="10" creationId="{61897ADE-49E5-13FA-2AFE-9567E00D5098}"/>
          </ac:picMkLst>
        </pc:picChg>
        <pc:picChg chg="add del mod">
          <ac:chgData name="Cassandra Gould Van Praag" userId="d2248499-4cc7-4575-92a4-3dec06827e7f" providerId="ADAL" clId="{BFE59C42-213E-1642-9FF9-0614CE90CBBF}" dt="2024-10-11T13:27:21.252" v="2235" actId="478"/>
          <ac:picMkLst>
            <pc:docMk/>
            <pc:sldMk cId="2413508321" sldId="374"/>
            <ac:picMk id="12" creationId="{4A3CC811-6939-EFCF-F94C-3DA5D1DBA877}"/>
          </ac:picMkLst>
        </pc:picChg>
        <pc:picChg chg="add del mod">
          <ac:chgData name="Cassandra Gould Van Praag" userId="d2248499-4cc7-4575-92a4-3dec06827e7f" providerId="ADAL" clId="{BFE59C42-213E-1642-9FF9-0614CE90CBBF}" dt="2024-10-11T13:31:55.435" v="2239" actId="21"/>
          <ac:picMkLst>
            <pc:docMk/>
            <pc:sldMk cId="2413508321" sldId="374"/>
            <ac:picMk id="14" creationId="{B44022BC-8BE4-ED6D-FB13-39AE89A93E05}"/>
          </ac:picMkLst>
        </pc:picChg>
        <pc:picChg chg="add mod">
          <ac:chgData name="Cassandra Gould Van Praag" userId="d2248499-4cc7-4575-92a4-3dec06827e7f" providerId="ADAL" clId="{BFE59C42-213E-1642-9FF9-0614CE90CBBF}" dt="2024-10-11T13:32:07.319" v="2242" actId="1035"/>
          <ac:picMkLst>
            <pc:docMk/>
            <pc:sldMk cId="2413508321" sldId="374"/>
            <ac:picMk id="15" creationId="{8DDE1593-1AE1-CF6F-8578-E9B5662E3E6B}"/>
          </ac:picMkLst>
        </pc:picChg>
      </pc:sldChg>
      <pc:sldChg chg="addSp delSp modSp add mod">
        <pc:chgData name="Cassandra Gould Van Praag" userId="d2248499-4cc7-4575-92a4-3dec06827e7f" providerId="ADAL" clId="{BFE59C42-213E-1642-9FF9-0614CE90CBBF}" dt="2024-10-11T15:32:50.173" v="2295" actId="20577"/>
        <pc:sldMkLst>
          <pc:docMk/>
          <pc:sldMk cId="997330045" sldId="375"/>
        </pc:sldMkLst>
        <pc:spChg chg="mod">
          <ac:chgData name="Cassandra Gould Van Praag" userId="d2248499-4cc7-4575-92a4-3dec06827e7f" providerId="ADAL" clId="{BFE59C42-213E-1642-9FF9-0614CE90CBBF}" dt="2024-10-11T13:34:26.680" v="2247" actId="14100"/>
          <ac:spMkLst>
            <pc:docMk/>
            <pc:sldMk cId="997330045" sldId="375"/>
            <ac:spMk id="2" creationId="{0198B781-72FA-15B7-46A6-B81DEC227ABC}"/>
          </ac:spMkLst>
        </pc:spChg>
        <pc:spChg chg="mod">
          <ac:chgData name="Cassandra Gould Van Praag" userId="d2248499-4cc7-4575-92a4-3dec06827e7f" providerId="ADAL" clId="{BFE59C42-213E-1642-9FF9-0614CE90CBBF}" dt="2024-10-11T13:34:23.150" v="2246" actId="14100"/>
          <ac:spMkLst>
            <pc:docMk/>
            <pc:sldMk cId="997330045" sldId="375"/>
            <ac:spMk id="20" creationId="{D024A311-FC7F-A054-E99C-ED9679DC26B7}"/>
          </ac:spMkLst>
        </pc:spChg>
        <pc:spChg chg="mod">
          <ac:chgData name="Cassandra Gould Van Praag" userId="d2248499-4cc7-4575-92a4-3dec06827e7f" providerId="ADAL" clId="{BFE59C42-213E-1642-9FF9-0614CE90CBBF}" dt="2024-10-11T15:32:50.173" v="2295" actId="20577"/>
          <ac:spMkLst>
            <pc:docMk/>
            <pc:sldMk cId="997330045" sldId="375"/>
            <ac:spMk id="392" creationId="{9EBE522C-B38D-8628-4AE3-8302A2847EE6}"/>
          </ac:spMkLst>
        </pc:spChg>
        <pc:picChg chg="add del mod">
          <ac:chgData name="Cassandra Gould Van Praag" userId="d2248499-4cc7-4575-92a4-3dec06827e7f" providerId="ADAL" clId="{BFE59C42-213E-1642-9FF9-0614CE90CBBF}" dt="2024-10-11T15:31:40.115" v="2279" actId="478"/>
          <ac:picMkLst>
            <pc:docMk/>
            <pc:sldMk cId="997330045" sldId="375"/>
            <ac:picMk id="4" creationId="{BDA90CBD-CC32-C5DA-317D-CBE8D8111E63}"/>
          </ac:picMkLst>
        </pc:picChg>
        <pc:picChg chg="del">
          <ac:chgData name="Cassandra Gould Van Praag" userId="d2248499-4cc7-4575-92a4-3dec06827e7f" providerId="ADAL" clId="{BFE59C42-213E-1642-9FF9-0614CE90CBBF}" dt="2024-10-11T13:34:17.048" v="2244" actId="478"/>
          <ac:picMkLst>
            <pc:docMk/>
            <pc:sldMk cId="997330045" sldId="375"/>
            <ac:picMk id="15" creationId="{4A3A0B58-2AC6-50E6-B1F7-F3C98615D4AD}"/>
          </ac:picMkLst>
        </pc:picChg>
      </pc:sldChg>
      <pc:sldChg chg="addSp delSp modSp add mod">
        <pc:chgData name="Cassandra Gould Van Praag" userId="d2248499-4cc7-4575-92a4-3dec06827e7f" providerId="ADAL" clId="{BFE59C42-213E-1642-9FF9-0614CE90CBBF}" dt="2024-10-13T07:43:35.093" v="2586"/>
        <pc:sldMkLst>
          <pc:docMk/>
          <pc:sldMk cId="3651060909" sldId="376"/>
        </pc:sldMkLst>
        <pc:spChg chg="mod">
          <ac:chgData name="Cassandra Gould Van Praag" userId="d2248499-4cc7-4575-92a4-3dec06827e7f" providerId="ADAL" clId="{BFE59C42-213E-1642-9FF9-0614CE90CBBF}" dt="2024-10-13T07:43:20.886" v="2584" actId="14100"/>
          <ac:spMkLst>
            <pc:docMk/>
            <pc:sldMk cId="3651060909" sldId="376"/>
            <ac:spMk id="2" creationId="{2F1321C5-FAD2-6628-848B-2B1135C8C877}"/>
          </ac:spMkLst>
        </pc:spChg>
        <pc:spChg chg="del">
          <ac:chgData name="Cassandra Gould Van Praag" userId="d2248499-4cc7-4575-92a4-3dec06827e7f" providerId="ADAL" clId="{BFE59C42-213E-1642-9FF9-0614CE90CBBF}" dt="2024-10-13T07:43:34.417" v="2585" actId="478"/>
          <ac:spMkLst>
            <pc:docMk/>
            <pc:sldMk cId="3651060909" sldId="376"/>
            <ac:spMk id="3" creationId="{7EC20CE0-9BAD-1569-2584-CADFEF6AF805}"/>
          </ac:spMkLst>
        </pc:spChg>
        <pc:spChg chg="add mod">
          <ac:chgData name="Cassandra Gould Van Praag" userId="d2248499-4cc7-4575-92a4-3dec06827e7f" providerId="ADAL" clId="{BFE59C42-213E-1642-9FF9-0614CE90CBBF}" dt="2024-10-13T07:43:35.093" v="2586"/>
          <ac:spMkLst>
            <pc:docMk/>
            <pc:sldMk cId="3651060909" sldId="376"/>
            <ac:spMk id="4" creationId="{BCC05DAC-143B-9263-8EF9-4D788D692D66}"/>
          </ac:spMkLst>
        </pc:spChg>
        <pc:spChg chg="del">
          <ac:chgData name="Cassandra Gould Van Praag" userId="d2248499-4cc7-4575-92a4-3dec06827e7f" providerId="ADAL" clId="{BFE59C42-213E-1642-9FF9-0614CE90CBBF}" dt="2024-10-13T07:43:16.961" v="2583" actId="478"/>
          <ac:spMkLst>
            <pc:docMk/>
            <pc:sldMk cId="3651060909" sldId="376"/>
            <ac:spMk id="20" creationId="{90BC1232-6509-B2B2-FAB2-F99397D73162}"/>
          </ac:spMkLst>
        </pc:spChg>
        <pc:spChg chg="mod">
          <ac:chgData name="Cassandra Gould Van Praag" userId="d2248499-4cc7-4575-92a4-3dec06827e7f" providerId="ADAL" clId="{BFE59C42-213E-1642-9FF9-0614CE90CBBF}" dt="2024-10-13T07:43:14.163" v="2582" actId="20577"/>
          <ac:spMkLst>
            <pc:docMk/>
            <pc:sldMk cId="3651060909" sldId="376"/>
            <ac:spMk id="392" creationId="{FFA0F34D-F3E9-872E-F23B-0A58D57408ED}"/>
          </ac:spMkLst>
        </pc:spChg>
      </pc:sldChg>
      <pc:sldMasterChg chg="addSp delSp modSp mod delSldLayout modSldLayout">
        <pc:chgData name="Cassandra Gould Van Praag" userId="d2248499-4cc7-4575-92a4-3dec06827e7f" providerId="ADAL" clId="{BFE59C42-213E-1642-9FF9-0614CE90CBBF}" dt="2024-10-13T07:46:29.658" v="2599"/>
        <pc:sldMasterMkLst>
          <pc:docMk/>
          <pc:sldMasterMk cId="0" sldId="2147483673"/>
        </pc:sldMasterMkLst>
        <pc:spChg chg="add del mod">
          <ac:chgData name="Cassandra Gould Van Praag" userId="d2248499-4cc7-4575-92a4-3dec06827e7f" providerId="ADAL" clId="{BFE59C42-213E-1642-9FF9-0614CE90CBBF}" dt="2024-10-10T10:39:38.954" v="451" actId="21"/>
          <ac:spMkLst>
            <pc:docMk/>
            <pc:sldMasterMk cId="0" sldId="2147483673"/>
            <ac:spMk id="2" creationId="{70844773-5635-9854-D653-1309D69593B4}"/>
          </ac:spMkLst>
        </pc:spChg>
        <pc:spChg chg="add del mod">
          <ac:chgData name="Cassandra Gould Van Praag" userId="d2248499-4cc7-4575-92a4-3dec06827e7f" providerId="ADAL" clId="{BFE59C42-213E-1642-9FF9-0614CE90CBBF}" dt="2024-10-10T10:39:38.954" v="451" actId="21"/>
          <ac:spMkLst>
            <pc:docMk/>
            <pc:sldMasterMk cId="0" sldId="2147483673"/>
            <ac:spMk id="4" creationId="{8EE0B3FE-1289-062B-E7CA-A692BBCED53A}"/>
          </ac:spMkLst>
        </pc:spChg>
        <pc:spChg chg="add del mod">
          <ac:chgData name="Cassandra Gould Van Praag" userId="d2248499-4cc7-4575-92a4-3dec06827e7f" providerId="ADAL" clId="{BFE59C42-213E-1642-9FF9-0614CE90CBBF}" dt="2024-10-10T10:39:38.954" v="451" actId="21"/>
          <ac:spMkLst>
            <pc:docMk/>
            <pc:sldMasterMk cId="0" sldId="2147483673"/>
            <ac:spMk id="5" creationId="{B4585DF6-6D15-E7BE-0D84-8CB003CC99BC}"/>
          </ac:spMkLst>
        </pc:spChg>
        <pc:spChg chg="add del mod">
          <ac:chgData name="Cassandra Gould Van Praag" userId="d2248499-4cc7-4575-92a4-3dec06827e7f" providerId="ADAL" clId="{BFE59C42-213E-1642-9FF9-0614CE90CBBF}" dt="2024-10-10T10:39:38.954" v="451" actId="21"/>
          <ac:spMkLst>
            <pc:docMk/>
            <pc:sldMasterMk cId="0" sldId="2147483673"/>
            <ac:spMk id="9" creationId="{01DEEDD0-96EF-64DA-DD98-9DF1E0680EE8}"/>
          </ac:spMkLst>
        </pc:spChg>
        <pc:spChg chg="mod">
          <ac:chgData name="Cassandra Gould Van Praag" userId="d2248499-4cc7-4575-92a4-3dec06827e7f" providerId="ADAL" clId="{BFE59C42-213E-1642-9FF9-0614CE90CBBF}" dt="2024-10-13T07:46:29.658" v="2599"/>
          <ac:spMkLst>
            <pc:docMk/>
            <pc:sldMasterMk cId="0" sldId="2147483673"/>
            <ac:spMk id="10" creationId="{82AFDACB-9CFB-6CA5-36E4-0B00D09E1241}"/>
          </ac:spMkLst>
        </pc:spChg>
        <pc:spChg chg="mod">
          <ac:chgData name="Cassandra Gould Van Praag" userId="d2248499-4cc7-4575-92a4-3dec06827e7f" providerId="ADAL" clId="{BFE59C42-213E-1642-9FF9-0614CE90CBBF}" dt="2024-10-10T10:56:46.471" v="822" actId="20577"/>
          <ac:spMkLst>
            <pc:docMk/>
            <pc:sldMasterMk cId="0" sldId="2147483673"/>
            <ac:spMk id="11" creationId="{6E2C7E8D-AB78-4A42-769C-99D674694177}"/>
          </ac:spMkLst>
        </pc:spChg>
        <pc:picChg chg="del">
          <ac:chgData name="Cassandra Gould Van Praag" userId="d2248499-4cc7-4575-92a4-3dec06827e7f" providerId="ADAL" clId="{BFE59C42-213E-1642-9FF9-0614CE90CBBF}" dt="2024-10-10T09:48:15.174" v="26" actId="478"/>
          <ac:picMkLst>
            <pc:docMk/>
            <pc:sldMasterMk cId="0" sldId="2147483673"/>
            <ac:picMk id="3" creationId="{A5B2F36F-78CE-7122-E677-0ACFE08B078F}"/>
          </ac:picMkLst>
        </pc:picChg>
        <pc:picChg chg="mod">
          <ac:chgData name="Cassandra Gould Van Praag" userId="d2248499-4cc7-4575-92a4-3dec06827e7f" providerId="ADAL" clId="{BFE59C42-213E-1642-9FF9-0614CE90CBBF}" dt="2024-10-10T10:32:04.141" v="360" actId="1076"/>
          <ac:picMkLst>
            <pc:docMk/>
            <pc:sldMasterMk cId="0" sldId="2147483673"/>
            <ac:picMk id="14" creationId="{FF5F7FE9-4C1A-1592-3141-B143D7BE5F13}"/>
          </ac:picMkLst>
        </pc:picChg>
        <pc:picChg chg="add mod">
          <ac:chgData name="Cassandra Gould Van Praag" userId="d2248499-4cc7-4575-92a4-3dec06827e7f" providerId="ADAL" clId="{BFE59C42-213E-1642-9FF9-0614CE90CBBF}" dt="2024-10-10T10:32:07.804" v="361" actId="1076"/>
          <ac:picMkLst>
            <pc:docMk/>
            <pc:sldMasterMk cId="0" sldId="2147483673"/>
            <ac:picMk id="1026" creationId="{21FF1640-FC60-D0ED-3CEE-4A30B2780301}"/>
          </ac:picMkLst>
        </pc:picChg>
        <pc:sldLayoutChg chg="addSp delSp modSp mod">
          <pc:chgData name="Cassandra Gould Van Praag" userId="d2248499-4cc7-4575-92a4-3dec06827e7f" providerId="ADAL" clId="{BFE59C42-213E-1642-9FF9-0614CE90CBBF}" dt="2024-10-10T10:39:42.350" v="452"/>
          <pc:sldLayoutMkLst>
            <pc:docMk/>
            <pc:sldMasterMk cId="0" sldId="2147483673"/>
            <pc:sldLayoutMk cId="0" sldId="2147483648"/>
          </pc:sldLayoutMkLst>
          <pc:spChg chg="add del mod">
            <ac:chgData name="Cassandra Gould Van Praag" userId="d2248499-4cc7-4575-92a4-3dec06827e7f" providerId="ADAL" clId="{BFE59C42-213E-1642-9FF9-0614CE90CBBF}" dt="2024-10-10T09:48:13.813" v="25"/>
            <ac:spMkLst>
              <pc:docMk/>
              <pc:sldMasterMk cId="0" sldId="2147483673"/>
              <pc:sldLayoutMk cId="0" sldId="2147483648"/>
              <ac:spMk id="2" creationId="{E9F84309-A1CF-5C1C-F3A2-F5586F47F656}"/>
            </ac:spMkLst>
          </pc:spChg>
          <pc:spChg chg="add mod">
            <ac:chgData name="Cassandra Gould Van Praag" userId="d2248499-4cc7-4575-92a4-3dec06827e7f" providerId="ADAL" clId="{BFE59C42-213E-1642-9FF9-0614CE90CBBF}" dt="2024-10-10T10:39:12.145" v="449"/>
            <ac:spMkLst>
              <pc:docMk/>
              <pc:sldMasterMk cId="0" sldId="2147483673"/>
              <pc:sldLayoutMk cId="0" sldId="2147483648"/>
              <ac:spMk id="3" creationId="{B6ED3415-3786-D5A2-E8DF-21300A69D682}"/>
            </ac:spMkLst>
          </pc:spChg>
          <pc:spChg chg="add mod">
            <ac:chgData name="Cassandra Gould Van Praag" userId="d2248499-4cc7-4575-92a4-3dec06827e7f" providerId="ADAL" clId="{BFE59C42-213E-1642-9FF9-0614CE90CBBF}" dt="2024-10-10T10:39:12.145" v="449"/>
            <ac:spMkLst>
              <pc:docMk/>
              <pc:sldMasterMk cId="0" sldId="2147483673"/>
              <pc:sldLayoutMk cId="0" sldId="2147483648"/>
              <ac:spMk id="4" creationId="{7DA3CAF0-7468-893F-A071-7D3037EA8B0C}"/>
            </ac:spMkLst>
          </pc:spChg>
          <pc:spChg chg="add mod">
            <ac:chgData name="Cassandra Gould Van Praag" userId="d2248499-4cc7-4575-92a4-3dec06827e7f" providerId="ADAL" clId="{BFE59C42-213E-1642-9FF9-0614CE90CBBF}" dt="2024-10-10T10:39:12.145" v="449"/>
            <ac:spMkLst>
              <pc:docMk/>
              <pc:sldMasterMk cId="0" sldId="2147483673"/>
              <pc:sldLayoutMk cId="0" sldId="2147483648"/>
              <ac:spMk id="5" creationId="{BB7859F3-8CA7-65D9-CAAB-DA86E0B8DB23}"/>
            </ac:spMkLst>
          </pc:spChg>
          <pc:spChg chg="add mod">
            <ac:chgData name="Cassandra Gould Van Praag" userId="d2248499-4cc7-4575-92a4-3dec06827e7f" providerId="ADAL" clId="{BFE59C42-213E-1642-9FF9-0614CE90CBBF}" dt="2024-10-10T10:39:12.145" v="449"/>
            <ac:spMkLst>
              <pc:docMk/>
              <pc:sldMasterMk cId="0" sldId="2147483673"/>
              <pc:sldLayoutMk cId="0" sldId="2147483648"/>
              <ac:spMk id="6" creationId="{ADEFB212-4D54-9BD9-9B39-33BA2FE0E747}"/>
            </ac:spMkLst>
          </pc:spChg>
          <pc:spChg chg="add mod">
            <ac:chgData name="Cassandra Gould Van Praag" userId="d2248499-4cc7-4575-92a4-3dec06827e7f" providerId="ADAL" clId="{BFE59C42-213E-1642-9FF9-0614CE90CBBF}" dt="2024-10-10T10:39:42.350" v="452"/>
            <ac:spMkLst>
              <pc:docMk/>
              <pc:sldMasterMk cId="0" sldId="2147483673"/>
              <pc:sldLayoutMk cId="0" sldId="2147483648"/>
              <ac:spMk id="7" creationId="{317551D8-F514-AA6A-A7F3-4BBC9C8846C6}"/>
            </ac:spMkLst>
          </pc:spChg>
          <pc:spChg chg="add mod">
            <ac:chgData name="Cassandra Gould Van Praag" userId="d2248499-4cc7-4575-92a4-3dec06827e7f" providerId="ADAL" clId="{BFE59C42-213E-1642-9FF9-0614CE90CBBF}" dt="2024-10-10T10:39:42.350" v="452"/>
            <ac:spMkLst>
              <pc:docMk/>
              <pc:sldMasterMk cId="0" sldId="2147483673"/>
              <pc:sldLayoutMk cId="0" sldId="2147483648"/>
              <ac:spMk id="8" creationId="{AFF38FB0-F577-0BFB-DC8A-BBA5C4A462C1}"/>
            </ac:spMkLst>
          </pc:spChg>
          <pc:spChg chg="add mod">
            <ac:chgData name="Cassandra Gould Van Praag" userId="d2248499-4cc7-4575-92a4-3dec06827e7f" providerId="ADAL" clId="{BFE59C42-213E-1642-9FF9-0614CE90CBBF}" dt="2024-10-10T10:39:42.350" v="452"/>
            <ac:spMkLst>
              <pc:docMk/>
              <pc:sldMasterMk cId="0" sldId="2147483673"/>
              <pc:sldLayoutMk cId="0" sldId="2147483648"/>
              <ac:spMk id="9" creationId="{D08C40D1-CD6F-E389-5B50-1E87A75D9AD3}"/>
            </ac:spMkLst>
          </pc:spChg>
          <pc:spChg chg="add mod">
            <ac:chgData name="Cassandra Gould Van Praag" userId="d2248499-4cc7-4575-92a4-3dec06827e7f" providerId="ADAL" clId="{BFE59C42-213E-1642-9FF9-0614CE90CBBF}" dt="2024-10-10T10:39:42.350" v="452"/>
            <ac:spMkLst>
              <pc:docMk/>
              <pc:sldMasterMk cId="0" sldId="2147483673"/>
              <pc:sldLayoutMk cId="0" sldId="2147483648"/>
              <ac:spMk id="15" creationId="{66B7EC1D-55B7-3601-CAFD-BA77E11EE8DC}"/>
            </ac:spMkLst>
          </pc:spChg>
        </pc:sldLayoutChg>
        <pc:sldLayoutChg chg="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51"/>
          </pc:sldLayoutMkLst>
        </pc:sldLayoutChg>
        <pc:sldLayoutChg chg="addSp modSp 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54"/>
          </pc:sldLayoutMkLst>
          <pc:spChg chg="add mod">
            <ac:chgData name="Cassandra Gould Van Praag" userId="d2248499-4cc7-4575-92a4-3dec06827e7f" providerId="ADAL" clId="{BFE59C42-213E-1642-9FF9-0614CE90CBBF}" dt="2024-10-10T10:39:50.012" v="453"/>
            <ac:spMkLst>
              <pc:docMk/>
              <pc:sldMasterMk cId="0" sldId="2147483673"/>
              <pc:sldLayoutMk cId="0" sldId="2147483654"/>
              <ac:spMk id="2" creationId="{C8E7E1F0-FB9F-6245-1E95-7442AB7C361F}"/>
            </ac:spMkLst>
          </pc:spChg>
          <pc:spChg chg="add mod">
            <ac:chgData name="Cassandra Gould Van Praag" userId="d2248499-4cc7-4575-92a4-3dec06827e7f" providerId="ADAL" clId="{BFE59C42-213E-1642-9FF9-0614CE90CBBF}" dt="2024-10-10T10:39:50.012" v="453"/>
            <ac:spMkLst>
              <pc:docMk/>
              <pc:sldMasterMk cId="0" sldId="2147483673"/>
              <pc:sldLayoutMk cId="0" sldId="2147483654"/>
              <ac:spMk id="3" creationId="{46B51451-7804-F8FC-EC11-F613B50033D1}"/>
            </ac:spMkLst>
          </pc:spChg>
          <pc:spChg chg="add mod">
            <ac:chgData name="Cassandra Gould Van Praag" userId="d2248499-4cc7-4575-92a4-3dec06827e7f" providerId="ADAL" clId="{BFE59C42-213E-1642-9FF9-0614CE90CBBF}" dt="2024-10-10T10:39:50.012" v="453"/>
            <ac:spMkLst>
              <pc:docMk/>
              <pc:sldMasterMk cId="0" sldId="2147483673"/>
              <pc:sldLayoutMk cId="0" sldId="2147483654"/>
              <ac:spMk id="4" creationId="{07FAAFEB-1746-641E-614F-E61CCB3A5FCE}"/>
            </ac:spMkLst>
          </pc:spChg>
          <pc:spChg chg="add mod">
            <ac:chgData name="Cassandra Gould Van Praag" userId="d2248499-4cc7-4575-92a4-3dec06827e7f" providerId="ADAL" clId="{BFE59C42-213E-1642-9FF9-0614CE90CBBF}" dt="2024-10-10T10:39:50.012" v="453"/>
            <ac:spMkLst>
              <pc:docMk/>
              <pc:sldMasterMk cId="0" sldId="2147483673"/>
              <pc:sldLayoutMk cId="0" sldId="2147483654"/>
              <ac:spMk id="5" creationId="{D3A7857E-2523-0EB6-F8A1-F105F403428C}"/>
            </ac:spMkLst>
          </pc:spChg>
        </pc:sldLayoutChg>
        <pc:sldLayoutChg chg="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56"/>
          </pc:sldLayoutMkLst>
        </pc:sldLayoutChg>
        <pc:sldLayoutChg chg="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64"/>
          </pc:sldLayoutMkLst>
        </pc:sldLayoutChg>
        <pc:sldLayoutChg chg="addSp modSp mod">
          <pc:chgData name="Cassandra Gould Van Praag" userId="d2248499-4cc7-4575-92a4-3dec06827e7f" providerId="ADAL" clId="{BFE59C42-213E-1642-9FF9-0614CE90CBBF}" dt="2024-10-11T15:34:47.009" v="2306" actId="207"/>
          <pc:sldLayoutMkLst>
            <pc:docMk/>
            <pc:sldMasterMk cId="0" sldId="2147483673"/>
            <pc:sldLayoutMk cId="0" sldId="2147483666"/>
          </pc:sldLayoutMkLst>
          <pc:spChg chg="add mod">
            <ac:chgData name="Cassandra Gould Van Praag" userId="d2248499-4cc7-4575-92a4-3dec06827e7f" providerId="ADAL" clId="{BFE59C42-213E-1642-9FF9-0614CE90CBBF}" dt="2024-10-11T15:34:14.552" v="2301" actId="207"/>
            <ac:spMkLst>
              <pc:docMk/>
              <pc:sldMasterMk cId="0" sldId="2147483673"/>
              <pc:sldLayoutMk cId="0" sldId="2147483666"/>
              <ac:spMk id="2" creationId="{4FEDAFA2-97A0-1110-0DC0-7A2D18BE5EB7}"/>
            </ac:spMkLst>
          </pc:spChg>
          <pc:spChg chg="add mod">
            <ac:chgData name="Cassandra Gould Van Praag" userId="d2248499-4cc7-4575-92a4-3dec06827e7f" providerId="ADAL" clId="{BFE59C42-213E-1642-9FF9-0614CE90CBBF}" dt="2024-10-11T15:34:47.009" v="2306" actId="207"/>
            <ac:spMkLst>
              <pc:docMk/>
              <pc:sldMasterMk cId="0" sldId="2147483673"/>
              <pc:sldLayoutMk cId="0" sldId="2147483666"/>
              <ac:spMk id="3" creationId="{87EBD671-A658-8703-353D-991A119D9D04}"/>
            </ac:spMkLst>
          </pc:spChg>
          <pc:spChg chg="add mod">
            <ac:chgData name="Cassandra Gould Van Praag" userId="d2248499-4cc7-4575-92a4-3dec06827e7f" providerId="ADAL" clId="{BFE59C42-213E-1642-9FF9-0614CE90CBBF}" dt="2024-10-11T15:34:33.541" v="2305" actId="207"/>
            <ac:spMkLst>
              <pc:docMk/>
              <pc:sldMasterMk cId="0" sldId="2147483673"/>
              <pc:sldLayoutMk cId="0" sldId="2147483666"/>
              <ac:spMk id="4" creationId="{4A1B302B-82DC-DC56-AB52-43BD6273FE55}"/>
            </ac:spMkLst>
          </pc:spChg>
          <pc:spChg chg="add mod">
            <ac:chgData name="Cassandra Gould Van Praag" userId="d2248499-4cc7-4575-92a4-3dec06827e7f" providerId="ADAL" clId="{BFE59C42-213E-1642-9FF9-0614CE90CBBF}" dt="2024-10-11T15:34:16.684" v="2302" actId="207"/>
            <ac:spMkLst>
              <pc:docMk/>
              <pc:sldMasterMk cId="0" sldId="2147483673"/>
              <pc:sldLayoutMk cId="0" sldId="2147483666"/>
              <ac:spMk id="5" creationId="{46003D88-B602-3DBD-E0E4-362D9D143068}"/>
            </ac:spMkLst>
          </pc:spChg>
        </pc:sldLayoutChg>
      </pc:sldMasterChg>
    </pc:docChg>
  </pc:docChgLst>
  <pc:docChgLst>
    <pc:chgData name="Cassandra Gould Van Praag" userId="d2248499-4cc7-4575-92a4-3dec06827e7f" providerId="ADAL" clId="{D2516C2F-B435-2145-A521-081DB1CA61D3}"/>
    <pc:docChg chg="undo redo custSel addSld delSld modSld sldOrd modMainMaster">
      <pc:chgData name="Cassandra Gould Van Praag" userId="d2248499-4cc7-4575-92a4-3dec06827e7f" providerId="ADAL" clId="{D2516C2F-B435-2145-A521-081DB1CA61D3}" dt="2024-09-23T22:59:56.784" v="8726" actId="2696"/>
      <pc:docMkLst>
        <pc:docMk/>
      </pc:docMkLst>
      <pc:sldChg chg="addSp delSp modSp del mod">
        <pc:chgData name="Cassandra Gould Van Praag" userId="d2248499-4cc7-4575-92a4-3dec06827e7f" providerId="ADAL" clId="{D2516C2F-B435-2145-A521-081DB1CA61D3}" dt="2024-09-23T10:36:18.680" v="201" actId="2696"/>
        <pc:sldMkLst>
          <pc:docMk/>
          <pc:sldMk cId="3168880321" sldId="256"/>
        </pc:sldMkLst>
        <pc:picChg chg="add del mod">
          <ac:chgData name="Cassandra Gould Van Praag" userId="d2248499-4cc7-4575-92a4-3dec06827e7f" providerId="ADAL" clId="{D2516C2F-B435-2145-A521-081DB1CA61D3}" dt="2024-09-23T10:13:07.807" v="6" actId="1076"/>
          <ac:picMkLst>
            <pc:docMk/>
            <pc:sldMk cId="3168880321" sldId="256"/>
            <ac:picMk id="5" creationId="{0BA86323-542C-C2F9-2007-1375F8D276D2}"/>
          </ac:picMkLst>
        </pc:picChg>
      </pc:sldChg>
      <pc:sldChg chg="addSp delSp modSp mod ord">
        <pc:chgData name="Cassandra Gould Van Praag" userId="d2248499-4cc7-4575-92a4-3dec06827e7f" providerId="ADAL" clId="{D2516C2F-B435-2145-A521-081DB1CA61D3}" dt="2024-09-23T22:51:39.170" v="8682" actId="1036"/>
        <pc:sldMkLst>
          <pc:docMk/>
          <pc:sldMk cId="0" sldId="271"/>
        </pc:sldMkLst>
        <pc:spChg chg="mod">
          <ac:chgData name="Cassandra Gould Van Praag" userId="d2248499-4cc7-4575-92a4-3dec06827e7f" providerId="ADAL" clId="{D2516C2F-B435-2145-A521-081DB1CA61D3}" dt="2024-09-23T21:11:27.100" v="7523" actId="1076"/>
          <ac:spMkLst>
            <pc:docMk/>
            <pc:sldMk cId="0" sldId="271"/>
            <ac:spMk id="2" creationId="{62D9FC84-D9EA-EA93-3F95-B17018CAF33E}"/>
          </ac:spMkLst>
        </pc:spChg>
        <pc:spChg chg="add mod">
          <ac:chgData name="Cassandra Gould Van Praag" userId="d2248499-4cc7-4575-92a4-3dec06827e7f" providerId="ADAL" clId="{D2516C2F-B435-2145-A521-081DB1CA61D3}" dt="2024-09-23T10:42:23.347" v="319" actId="207"/>
          <ac:spMkLst>
            <pc:docMk/>
            <pc:sldMk cId="0" sldId="271"/>
            <ac:spMk id="5" creationId="{6E34FDDD-EB69-2981-3A6B-1D9B0DCCC5A6}"/>
          </ac:spMkLst>
        </pc:spChg>
        <pc:spChg chg="add mod">
          <ac:chgData name="Cassandra Gould Van Praag" userId="d2248499-4cc7-4575-92a4-3dec06827e7f" providerId="ADAL" clId="{D2516C2F-B435-2145-A521-081DB1CA61D3}" dt="2024-09-23T10:42:23.347" v="319" actId="207"/>
          <ac:spMkLst>
            <pc:docMk/>
            <pc:sldMk cId="0" sldId="271"/>
            <ac:spMk id="6" creationId="{163A332C-3698-D6B1-485F-B8756E79F933}"/>
          </ac:spMkLst>
        </pc:spChg>
        <pc:spChg chg="add mod">
          <ac:chgData name="Cassandra Gould Van Praag" userId="d2248499-4cc7-4575-92a4-3dec06827e7f" providerId="ADAL" clId="{D2516C2F-B435-2145-A521-081DB1CA61D3}" dt="2024-09-23T22:51:39.170" v="8682" actId="1036"/>
          <ac:spMkLst>
            <pc:docMk/>
            <pc:sldMk cId="0" sldId="271"/>
            <ac:spMk id="7" creationId="{5E79C7FE-4E71-5448-AD4A-911763B433FB}"/>
          </ac:spMkLst>
        </pc:spChg>
        <pc:spChg chg="del">
          <ac:chgData name="Cassandra Gould Van Praag" userId="d2248499-4cc7-4575-92a4-3dec06827e7f" providerId="ADAL" clId="{D2516C2F-B435-2145-A521-081DB1CA61D3}" dt="2024-09-23T10:42:17.963" v="316" actId="478"/>
          <ac:spMkLst>
            <pc:docMk/>
            <pc:sldMk cId="0" sldId="271"/>
            <ac:spMk id="9" creationId="{FF053DF8-B3E7-A9D5-44F1-531989ED7496}"/>
          </ac:spMkLst>
        </pc:spChg>
        <pc:spChg chg="del">
          <ac:chgData name="Cassandra Gould Van Praag" userId="d2248499-4cc7-4575-92a4-3dec06827e7f" providerId="ADAL" clId="{D2516C2F-B435-2145-A521-081DB1CA61D3}" dt="2024-09-23T10:42:20.573" v="317" actId="478"/>
          <ac:spMkLst>
            <pc:docMk/>
            <pc:sldMk cId="0" sldId="271"/>
            <ac:spMk id="11" creationId="{DDEC7237-E4AF-C4FE-541C-1D63C9F00E48}"/>
          </ac:spMkLst>
        </pc:spChg>
        <pc:spChg chg="mod">
          <ac:chgData name="Cassandra Gould Van Praag" userId="d2248499-4cc7-4575-92a4-3dec06827e7f" providerId="ADAL" clId="{D2516C2F-B435-2145-A521-081DB1CA61D3}" dt="2024-09-23T22:42:43.978" v="8462" actId="255"/>
          <ac:spMkLst>
            <pc:docMk/>
            <pc:sldMk cId="0" sldId="271"/>
            <ac:spMk id="462" creationId="{00000000-0000-0000-0000-000000000000}"/>
          </ac:spMkLst>
        </pc:spChg>
        <pc:picChg chg="add mod">
          <ac:chgData name="Cassandra Gould Van Praag" userId="d2248499-4cc7-4575-92a4-3dec06827e7f" providerId="ADAL" clId="{D2516C2F-B435-2145-A521-081DB1CA61D3}" dt="2024-09-23T10:41:18.034" v="307"/>
          <ac:picMkLst>
            <pc:docMk/>
            <pc:sldMk cId="0" sldId="271"/>
            <ac:picMk id="3" creationId="{971BA30B-9F2C-879D-E659-AEEEBC93B290}"/>
          </ac:picMkLst>
        </pc:picChg>
        <pc:picChg chg="add mod">
          <ac:chgData name="Cassandra Gould Van Praag" userId="d2248499-4cc7-4575-92a4-3dec06827e7f" providerId="ADAL" clId="{D2516C2F-B435-2145-A521-081DB1CA61D3}" dt="2024-09-23T10:41:18.034" v="307"/>
          <ac:picMkLst>
            <pc:docMk/>
            <pc:sldMk cId="0" sldId="271"/>
            <ac:picMk id="4" creationId="{A3D61C13-497A-6804-897F-7BC5074DDC60}"/>
          </ac:picMkLst>
        </pc:picChg>
        <pc:cxnChg chg="mod">
          <ac:chgData name="Cassandra Gould Van Praag" userId="d2248499-4cc7-4575-92a4-3dec06827e7f" providerId="ADAL" clId="{D2516C2F-B435-2145-A521-081DB1CA61D3}" dt="2024-09-23T22:42:48.925" v="8476" actId="1036"/>
          <ac:cxnSpMkLst>
            <pc:docMk/>
            <pc:sldMk cId="0" sldId="271"/>
            <ac:cxnSpMk id="14" creationId="{9F8086B5-CE1C-FBC2-EB73-7E91A1DD4548}"/>
          </ac:cxnSpMkLst>
        </pc:cxnChg>
        <pc:cxnChg chg="mod">
          <ac:chgData name="Cassandra Gould Van Praag" userId="d2248499-4cc7-4575-92a4-3dec06827e7f" providerId="ADAL" clId="{D2516C2F-B435-2145-A521-081DB1CA61D3}" dt="2024-09-23T22:42:52.448" v="8486" actId="1035"/>
          <ac:cxnSpMkLst>
            <pc:docMk/>
            <pc:sldMk cId="0" sldId="271"/>
            <ac:cxnSpMk id="16" creationId="{7694B627-E47F-F433-E8F8-76F2FD9DC10D}"/>
          </ac:cxnSpMkLst>
        </pc:cxnChg>
      </pc:sldChg>
      <pc:sldChg chg="delSp modSp mod">
        <pc:chgData name="Cassandra Gould Van Praag" userId="d2248499-4cc7-4575-92a4-3dec06827e7f" providerId="ADAL" clId="{D2516C2F-B435-2145-A521-081DB1CA61D3}" dt="2024-09-23T17:02:40.117" v="3854" actId="1035"/>
        <pc:sldMkLst>
          <pc:docMk/>
          <pc:sldMk cId="2458726796" sldId="310"/>
        </pc:sldMkLst>
        <pc:spChg chg="mod">
          <ac:chgData name="Cassandra Gould Van Praag" userId="d2248499-4cc7-4575-92a4-3dec06827e7f" providerId="ADAL" clId="{D2516C2F-B435-2145-A521-081DB1CA61D3}" dt="2024-09-23T17:02:40.117" v="3854" actId="1035"/>
          <ac:spMkLst>
            <pc:docMk/>
            <pc:sldMk cId="2458726796" sldId="310"/>
            <ac:spMk id="17" creationId="{EBEE172B-487C-B02B-28D4-CC401D951D99}"/>
          </ac:spMkLst>
        </pc:spChg>
        <pc:spChg chg="mod">
          <ac:chgData name="Cassandra Gould Van Praag" userId="d2248499-4cc7-4575-92a4-3dec06827e7f" providerId="ADAL" clId="{D2516C2F-B435-2145-A521-081DB1CA61D3}" dt="2024-09-23T17:02:12.682" v="3813" actId="20577"/>
          <ac:spMkLst>
            <pc:docMk/>
            <pc:sldMk cId="2458726796" sldId="310"/>
            <ac:spMk id="392" creationId="{00000000-0000-0000-0000-000000000000}"/>
          </ac:spMkLst>
        </pc:spChg>
        <pc:picChg chg="del">
          <ac:chgData name="Cassandra Gould Van Praag" userId="d2248499-4cc7-4575-92a4-3dec06827e7f" providerId="ADAL" clId="{D2516C2F-B435-2145-A521-081DB1CA61D3}" dt="2024-09-23T10:40:36.573" v="300" actId="478"/>
          <ac:picMkLst>
            <pc:docMk/>
            <pc:sldMk cId="2458726796" sldId="310"/>
            <ac:picMk id="11" creationId="{6FF5C6EC-6599-8B91-3330-25FC1992C007}"/>
          </ac:picMkLst>
        </pc:picChg>
      </pc:sldChg>
      <pc:sldChg chg="delSp modSp del mod">
        <pc:chgData name="Cassandra Gould Van Praag" userId="d2248499-4cc7-4575-92a4-3dec06827e7f" providerId="ADAL" clId="{D2516C2F-B435-2145-A521-081DB1CA61D3}" dt="2024-09-23T17:01:15.285" v="3781" actId="2696"/>
        <pc:sldMkLst>
          <pc:docMk/>
          <pc:sldMk cId="0" sldId="317"/>
        </pc:sldMkLst>
        <pc:spChg chg="mod">
          <ac:chgData name="Cassandra Gould Van Praag" userId="d2248499-4cc7-4575-92a4-3dec06827e7f" providerId="ADAL" clId="{D2516C2F-B435-2145-A521-081DB1CA61D3}" dt="2024-09-23T16:53:17.437" v="3591" actId="20577"/>
          <ac:spMkLst>
            <pc:docMk/>
            <pc:sldMk cId="0" sldId="317"/>
            <ac:spMk id="245" creationId="{00000000-0000-0000-0000-000000000000}"/>
          </ac:spMkLst>
        </pc:spChg>
        <pc:picChg chg="del mod">
          <ac:chgData name="Cassandra Gould Van Praag" userId="d2248499-4cc7-4575-92a4-3dec06827e7f" providerId="ADAL" clId="{D2516C2F-B435-2145-A521-081DB1CA61D3}" dt="2024-09-23T10:40:17.463" v="297" actId="478"/>
          <ac:picMkLst>
            <pc:docMk/>
            <pc:sldMk cId="0" sldId="317"/>
            <ac:picMk id="18" creationId="{4F4A9E5F-F841-BFF8-2E51-791EB8ADE61A}"/>
          </ac:picMkLst>
        </pc:picChg>
      </pc:sldChg>
      <pc:sldChg chg="delSp modSp mod">
        <pc:chgData name="Cassandra Gould Van Praag" userId="d2248499-4cc7-4575-92a4-3dec06827e7f" providerId="ADAL" clId="{D2516C2F-B435-2145-A521-081DB1CA61D3}" dt="2024-09-23T22:30:53.680" v="8242" actId="20577"/>
        <pc:sldMkLst>
          <pc:docMk/>
          <pc:sldMk cId="0" sldId="318"/>
        </pc:sldMkLst>
        <pc:spChg chg="mod">
          <ac:chgData name="Cassandra Gould Van Praag" userId="d2248499-4cc7-4575-92a4-3dec06827e7f" providerId="ADAL" clId="{D2516C2F-B435-2145-A521-081DB1CA61D3}" dt="2024-09-23T22:30:53.680" v="8242" actId="20577"/>
          <ac:spMkLst>
            <pc:docMk/>
            <pc:sldMk cId="0" sldId="318"/>
            <ac:spMk id="54" creationId="{9396267E-DBD4-0F01-9AEC-17568785D452}"/>
          </ac:spMkLst>
        </pc:spChg>
        <pc:spChg chg="del">
          <ac:chgData name="Cassandra Gould Van Praag" userId="d2248499-4cc7-4575-92a4-3dec06827e7f" providerId="ADAL" clId="{D2516C2F-B435-2145-A521-081DB1CA61D3}" dt="2024-09-23T20:41:15.639" v="7016" actId="478"/>
          <ac:spMkLst>
            <pc:docMk/>
            <pc:sldMk cId="0" sldId="318"/>
            <ac:spMk id="74" creationId="{8991AC2A-5C47-C155-98D8-4714EA3EBE18}"/>
          </ac:spMkLst>
        </pc:spChg>
        <pc:spChg chg="del">
          <ac:chgData name="Cassandra Gould Van Praag" userId="d2248499-4cc7-4575-92a4-3dec06827e7f" providerId="ADAL" clId="{D2516C2F-B435-2145-A521-081DB1CA61D3}" dt="2024-09-23T20:41:15.639" v="7016" actId="478"/>
          <ac:spMkLst>
            <pc:docMk/>
            <pc:sldMk cId="0" sldId="318"/>
            <ac:spMk id="75" creationId="{8274B4BE-E2A1-AD68-0236-0BE998F1B4AF}"/>
          </ac:spMkLst>
        </pc:spChg>
        <pc:spChg chg="mod">
          <ac:chgData name="Cassandra Gould Van Praag" userId="d2248499-4cc7-4575-92a4-3dec06827e7f" providerId="ADAL" clId="{D2516C2F-B435-2145-A521-081DB1CA61D3}" dt="2024-09-23T20:41:25.174" v="7037" actId="1036"/>
          <ac:spMkLst>
            <pc:docMk/>
            <pc:sldMk cId="0" sldId="318"/>
            <ac:spMk id="269" creationId="{00000000-0000-0000-0000-000000000000}"/>
          </ac:spMkLst>
        </pc:spChg>
        <pc:spChg chg="mod">
          <ac:chgData name="Cassandra Gould Van Praag" userId="d2248499-4cc7-4575-92a4-3dec06827e7f" providerId="ADAL" clId="{D2516C2F-B435-2145-A521-081DB1CA61D3}" dt="2024-09-23T20:41:48.385" v="7039" actId="14100"/>
          <ac:spMkLst>
            <pc:docMk/>
            <pc:sldMk cId="0" sldId="318"/>
            <ac:spMk id="270" creationId="{00000000-0000-0000-0000-000000000000}"/>
          </ac:spMkLst>
        </pc:spChg>
        <pc:spChg chg="mod">
          <ac:chgData name="Cassandra Gould Van Praag" userId="d2248499-4cc7-4575-92a4-3dec06827e7f" providerId="ADAL" clId="{D2516C2F-B435-2145-A521-081DB1CA61D3}" dt="2024-09-23T20:41:25.174" v="7037" actId="1036"/>
          <ac:spMkLst>
            <pc:docMk/>
            <pc:sldMk cId="0" sldId="318"/>
            <ac:spMk id="271" creationId="{00000000-0000-0000-0000-000000000000}"/>
          </ac:spMkLst>
        </pc:spChg>
        <pc:spChg chg="mod">
          <ac:chgData name="Cassandra Gould Van Praag" userId="d2248499-4cc7-4575-92a4-3dec06827e7f" providerId="ADAL" clId="{D2516C2F-B435-2145-A521-081DB1CA61D3}" dt="2024-09-23T20:41:25.174" v="7037" actId="1036"/>
          <ac:spMkLst>
            <pc:docMk/>
            <pc:sldMk cId="0" sldId="318"/>
            <ac:spMk id="272" creationId="{00000000-0000-0000-0000-000000000000}"/>
          </ac:spMkLst>
        </pc:spChg>
        <pc:spChg chg="mod">
          <ac:chgData name="Cassandra Gould Van Praag" userId="d2248499-4cc7-4575-92a4-3dec06827e7f" providerId="ADAL" clId="{D2516C2F-B435-2145-A521-081DB1CA61D3}" dt="2024-09-23T20:41:25.174" v="7037" actId="1036"/>
          <ac:spMkLst>
            <pc:docMk/>
            <pc:sldMk cId="0" sldId="318"/>
            <ac:spMk id="273" creationId="{00000000-0000-0000-0000-000000000000}"/>
          </ac:spMkLst>
        </pc:spChg>
        <pc:spChg chg="mod">
          <ac:chgData name="Cassandra Gould Van Praag" userId="d2248499-4cc7-4575-92a4-3dec06827e7f" providerId="ADAL" clId="{D2516C2F-B435-2145-A521-081DB1CA61D3}" dt="2024-09-23T20:41:25.174" v="7037" actId="1036"/>
          <ac:spMkLst>
            <pc:docMk/>
            <pc:sldMk cId="0" sldId="318"/>
            <ac:spMk id="274" creationId="{00000000-0000-0000-0000-000000000000}"/>
          </ac:spMkLst>
        </pc:spChg>
        <pc:grpChg chg="mod">
          <ac:chgData name="Cassandra Gould Van Praag" userId="d2248499-4cc7-4575-92a4-3dec06827e7f" providerId="ADAL" clId="{D2516C2F-B435-2145-A521-081DB1CA61D3}" dt="2024-09-23T20:41:25.174" v="7037" actId="1036"/>
          <ac:grpSpMkLst>
            <pc:docMk/>
            <pc:sldMk cId="0" sldId="318"/>
            <ac:grpSpMk id="2" creationId="{C94D8735-1754-FC22-762F-00B744FDE9AD}"/>
          </ac:grpSpMkLst>
        </pc:grpChg>
        <pc:grpChg chg="mod">
          <ac:chgData name="Cassandra Gould Van Praag" userId="d2248499-4cc7-4575-92a4-3dec06827e7f" providerId="ADAL" clId="{D2516C2F-B435-2145-A521-081DB1CA61D3}" dt="2024-09-23T20:41:25.174" v="7037" actId="1036"/>
          <ac:grpSpMkLst>
            <pc:docMk/>
            <pc:sldMk cId="0" sldId="318"/>
            <ac:grpSpMk id="3" creationId="{F81301C4-BD33-D6DC-BA3B-A899B35FE035}"/>
          </ac:grpSpMkLst>
        </pc:grpChg>
        <pc:grpChg chg="mod">
          <ac:chgData name="Cassandra Gould Van Praag" userId="d2248499-4cc7-4575-92a4-3dec06827e7f" providerId="ADAL" clId="{D2516C2F-B435-2145-A521-081DB1CA61D3}" dt="2024-09-23T20:41:25.174" v="7037" actId="1036"/>
          <ac:grpSpMkLst>
            <pc:docMk/>
            <pc:sldMk cId="0" sldId="318"/>
            <ac:grpSpMk id="4" creationId="{8A418B50-5980-6F04-1D1E-E43DF952A3C2}"/>
          </ac:grpSpMkLst>
        </pc:grpChg>
        <pc:picChg chg="del">
          <ac:chgData name="Cassandra Gould Van Praag" userId="d2248499-4cc7-4575-92a4-3dec06827e7f" providerId="ADAL" clId="{D2516C2F-B435-2145-A521-081DB1CA61D3}" dt="2024-09-23T10:40:25.208" v="298" actId="478"/>
          <ac:picMkLst>
            <pc:docMk/>
            <pc:sldMk cId="0" sldId="318"/>
            <ac:picMk id="73" creationId="{C1930CA9-B041-E88E-60AE-E3FC92B442F1}"/>
          </ac:picMkLst>
        </pc:picChg>
      </pc:sldChg>
      <pc:sldChg chg="addSp delSp modSp del mod">
        <pc:chgData name="Cassandra Gould Van Praag" userId="d2248499-4cc7-4575-92a4-3dec06827e7f" providerId="ADAL" clId="{D2516C2F-B435-2145-A521-081DB1CA61D3}" dt="2024-09-23T20:31:42.550" v="6759" actId="2696"/>
        <pc:sldMkLst>
          <pc:docMk/>
          <pc:sldMk cId="0" sldId="319"/>
        </pc:sldMkLst>
        <pc:spChg chg="add mod">
          <ac:chgData name="Cassandra Gould Van Praag" userId="d2248499-4cc7-4575-92a4-3dec06827e7f" providerId="ADAL" clId="{D2516C2F-B435-2145-A521-081DB1CA61D3}" dt="2024-09-23T10:43:08.090" v="326"/>
          <ac:spMkLst>
            <pc:docMk/>
            <pc:sldMk cId="0" sldId="319"/>
            <ac:spMk id="2" creationId="{9EAD88CE-6858-72C1-E54A-25A7437E63D9}"/>
          </ac:spMkLst>
        </pc:spChg>
        <pc:spChg chg="add mod">
          <ac:chgData name="Cassandra Gould Van Praag" userId="d2248499-4cc7-4575-92a4-3dec06827e7f" providerId="ADAL" clId="{D2516C2F-B435-2145-A521-081DB1CA61D3}" dt="2024-09-23T10:43:08.090" v="326"/>
          <ac:spMkLst>
            <pc:docMk/>
            <pc:sldMk cId="0" sldId="319"/>
            <ac:spMk id="3" creationId="{FC89A42B-1155-41C6-C164-2AAC9DD75C0B}"/>
          </ac:spMkLst>
        </pc:spChg>
        <pc:spChg chg="del">
          <ac:chgData name="Cassandra Gould Van Praag" userId="d2248499-4cc7-4575-92a4-3dec06827e7f" providerId="ADAL" clId="{D2516C2F-B435-2145-A521-081DB1CA61D3}" dt="2024-09-23T10:43:04.812" v="324" actId="478"/>
          <ac:spMkLst>
            <pc:docMk/>
            <pc:sldMk cId="0" sldId="319"/>
            <ac:spMk id="21" creationId="{2ABEEBC9-5921-A0B1-B7EE-3689B6794D67}"/>
          </ac:spMkLst>
        </pc:spChg>
        <pc:spChg chg="del">
          <ac:chgData name="Cassandra Gould Van Praag" userId="d2248499-4cc7-4575-92a4-3dec06827e7f" providerId="ADAL" clId="{D2516C2F-B435-2145-A521-081DB1CA61D3}" dt="2024-09-23T10:43:07.331" v="325" actId="478"/>
          <ac:spMkLst>
            <pc:docMk/>
            <pc:sldMk cId="0" sldId="319"/>
            <ac:spMk id="22" creationId="{C2B04E53-58E2-B161-9807-EB16C3A66F13}"/>
          </ac:spMkLst>
        </pc:spChg>
        <pc:picChg chg="del">
          <ac:chgData name="Cassandra Gould Van Praag" userId="d2248499-4cc7-4575-92a4-3dec06827e7f" providerId="ADAL" clId="{D2516C2F-B435-2145-A521-081DB1CA61D3}" dt="2024-09-23T10:40:41.164" v="301" actId="478"/>
          <ac:picMkLst>
            <pc:docMk/>
            <pc:sldMk cId="0" sldId="319"/>
            <ac:picMk id="19" creationId="{75E7B894-A2EE-640A-9612-BBF0E0557786}"/>
          </ac:picMkLst>
        </pc:picChg>
        <pc:picChg chg="del">
          <ac:chgData name="Cassandra Gould Van Praag" userId="d2248499-4cc7-4575-92a4-3dec06827e7f" providerId="ADAL" clId="{D2516C2F-B435-2145-A521-081DB1CA61D3}" dt="2024-09-23T10:40:41.164" v="301" actId="478"/>
          <ac:picMkLst>
            <pc:docMk/>
            <pc:sldMk cId="0" sldId="319"/>
            <ac:picMk id="20" creationId="{04CC5989-3C42-9C27-C496-1DF0E4C1BBCC}"/>
          </ac:picMkLst>
        </pc:picChg>
      </pc:sldChg>
      <pc:sldChg chg="delSp modSp mod">
        <pc:chgData name="Cassandra Gould Van Praag" userId="d2248499-4cc7-4575-92a4-3dec06827e7f" providerId="ADAL" clId="{D2516C2F-B435-2145-A521-081DB1CA61D3}" dt="2024-09-23T17:02:06.829" v="3810" actId="20577"/>
        <pc:sldMkLst>
          <pc:docMk/>
          <pc:sldMk cId="384202229" sldId="322"/>
        </pc:sldMkLst>
        <pc:spChg chg="mod">
          <ac:chgData name="Cassandra Gould Van Praag" userId="d2248499-4cc7-4575-92a4-3dec06827e7f" providerId="ADAL" clId="{D2516C2F-B435-2145-A521-081DB1CA61D3}" dt="2024-09-23T17:02:06.829" v="3810" actId="20577"/>
          <ac:spMkLst>
            <pc:docMk/>
            <pc:sldMk cId="384202229" sldId="322"/>
            <ac:spMk id="392" creationId="{00000000-0000-0000-0000-000000000000}"/>
          </ac:spMkLst>
        </pc:spChg>
        <pc:picChg chg="del">
          <ac:chgData name="Cassandra Gould Van Praag" userId="d2248499-4cc7-4575-92a4-3dec06827e7f" providerId="ADAL" clId="{D2516C2F-B435-2145-A521-081DB1CA61D3}" dt="2024-09-23T10:40:29.056" v="299" actId="478"/>
          <ac:picMkLst>
            <pc:docMk/>
            <pc:sldMk cId="384202229" sldId="322"/>
            <ac:picMk id="11" creationId="{6FF5C6EC-6599-8B91-3330-25FC1992C007}"/>
          </ac:picMkLst>
        </pc:picChg>
      </pc:sldChg>
      <pc:sldChg chg="addSp delSp modSp mod ord">
        <pc:chgData name="Cassandra Gould Van Praag" userId="d2248499-4cc7-4575-92a4-3dec06827e7f" providerId="ADAL" clId="{D2516C2F-B435-2145-A521-081DB1CA61D3}" dt="2024-09-23T21:42:07.883" v="7715"/>
        <pc:sldMkLst>
          <pc:docMk/>
          <pc:sldMk cId="623186235" sldId="326"/>
        </pc:sldMkLst>
        <pc:spChg chg="add mod">
          <ac:chgData name="Cassandra Gould Van Praag" userId="d2248499-4cc7-4575-92a4-3dec06827e7f" providerId="ADAL" clId="{D2516C2F-B435-2145-A521-081DB1CA61D3}" dt="2024-09-23T10:42:04.743" v="315" actId="207"/>
          <ac:spMkLst>
            <pc:docMk/>
            <pc:sldMk cId="623186235" sldId="326"/>
            <ac:spMk id="7" creationId="{E2154314-C6A9-0E38-BE99-40C1D179CBB0}"/>
          </ac:spMkLst>
        </pc:spChg>
        <pc:spChg chg="add mod">
          <ac:chgData name="Cassandra Gould Van Praag" userId="d2248499-4cc7-4575-92a4-3dec06827e7f" providerId="ADAL" clId="{D2516C2F-B435-2145-A521-081DB1CA61D3}" dt="2024-09-23T10:42:04.743" v="315" actId="207"/>
          <ac:spMkLst>
            <pc:docMk/>
            <pc:sldMk cId="623186235" sldId="326"/>
            <ac:spMk id="8" creationId="{FA5F5311-220E-9DA1-3920-024E44B76DB4}"/>
          </ac:spMkLst>
        </pc:spChg>
        <pc:spChg chg="add mod">
          <ac:chgData name="Cassandra Gould Van Praag" userId="d2248499-4cc7-4575-92a4-3dec06827e7f" providerId="ADAL" clId="{D2516C2F-B435-2145-A521-081DB1CA61D3}" dt="2024-09-23T16:49:38.991" v="3453" actId="1076"/>
          <ac:spMkLst>
            <pc:docMk/>
            <pc:sldMk cId="623186235" sldId="326"/>
            <ac:spMk id="9" creationId="{CCE63317-D289-1807-1431-18C2BCB94DDD}"/>
          </ac:spMkLst>
        </pc:spChg>
        <pc:spChg chg="del">
          <ac:chgData name="Cassandra Gould Van Praag" userId="d2248499-4cc7-4575-92a4-3dec06827e7f" providerId="ADAL" clId="{D2516C2F-B435-2145-A521-081DB1CA61D3}" dt="2024-09-23T10:41:57.705" v="312" actId="478"/>
          <ac:spMkLst>
            <pc:docMk/>
            <pc:sldMk cId="623186235" sldId="326"/>
            <ac:spMk id="10" creationId="{F7ADA0CC-8120-4F3D-AA82-7F31D1088C89}"/>
          </ac:spMkLst>
        </pc:spChg>
        <pc:spChg chg="del">
          <ac:chgData name="Cassandra Gould Van Praag" userId="d2248499-4cc7-4575-92a4-3dec06827e7f" providerId="ADAL" clId="{D2516C2F-B435-2145-A521-081DB1CA61D3}" dt="2024-09-23T10:42:00.647" v="313" actId="478"/>
          <ac:spMkLst>
            <pc:docMk/>
            <pc:sldMk cId="623186235" sldId="326"/>
            <ac:spMk id="11" creationId="{E6A71188-0D58-325C-0791-3039F61B95B0}"/>
          </ac:spMkLst>
        </pc:spChg>
        <pc:spChg chg="add mod">
          <ac:chgData name="Cassandra Gould Van Praag" userId="d2248499-4cc7-4575-92a4-3dec06827e7f" providerId="ADAL" clId="{D2516C2F-B435-2145-A521-081DB1CA61D3}" dt="2024-09-23T21:42:07.883" v="7715"/>
          <ac:spMkLst>
            <pc:docMk/>
            <pc:sldMk cId="623186235" sldId="326"/>
            <ac:spMk id="15" creationId="{69A8AA8E-1BEA-6D79-0989-55B817068B69}"/>
          </ac:spMkLst>
        </pc:spChg>
        <pc:spChg chg="mod">
          <ac:chgData name="Cassandra Gould Van Praag" userId="d2248499-4cc7-4575-92a4-3dec06827e7f" providerId="ADAL" clId="{D2516C2F-B435-2145-A521-081DB1CA61D3}" dt="2024-09-23T21:12:54.162" v="7535" actId="14100"/>
          <ac:spMkLst>
            <pc:docMk/>
            <pc:sldMk cId="623186235" sldId="326"/>
            <ac:spMk id="360" creationId="{00000000-0000-0000-0000-000000000000}"/>
          </ac:spMkLst>
        </pc:spChg>
        <pc:picChg chg="add del mod">
          <ac:chgData name="Cassandra Gould Van Praag" userId="d2248499-4cc7-4575-92a4-3dec06827e7f" providerId="ADAL" clId="{D2516C2F-B435-2145-A521-081DB1CA61D3}" dt="2024-09-23T21:42:06.563" v="7714" actId="478"/>
          <ac:picMkLst>
            <pc:docMk/>
            <pc:sldMk cId="623186235" sldId="326"/>
            <ac:picMk id="2" creationId="{DA83EF8A-DE04-0D1C-C67B-63BF7D5E097C}"/>
          </ac:picMkLst>
        </pc:picChg>
        <pc:picChg chg="del">
          <ac:chgData name="Cassandra Gould Van Praag" userId="d2248499-4cc7-4575-92a4-3dec06827e7f" providerId="ADAL" clId="{D2516C2F-B435-2145-A521-081DB1CA61D3}" dt="2024-09-23T16:46:14.474" v="3375" actId="478"/>
          <ac:picMkLst>
            <pc:docMk/>
            <pc:sldMk cId="623186235" sldId="326"/>
            <ac:picMk id="4" creationId="{118FBB79-3A88-5414-F903-1FF595F510C5}"/>
          </ac:picMkLst>
        </pc:picChg>
        <pc:picChg chg="add del mod">
          <ac:chgData name="Cassandra Gould Van Praag" userId="d2248499-4cc7-4575-92a4-3dec06827e7f" providerId="ADAL" clId="{D2516C2F-B435-2145-A521-081DB1CA61D3}" dt="2024-09-23T21:42:06.563" v="7714" actId="478"/>
          <ac:picMkLst>
            <pc:docMk/>
            <pc:sldMk cId="623186235" sldId="326"/>
            <ac:picMk id="6" creationId="{FD542E4B-F68E-A5C5-AB5A-23F14D1F7C04}"/>
          </ac:picMkLst>
        </pc:picChg>
        <pc:picChg chg="del">
          <ac:chgData name="Cassandra Gould Van Praag" userId="d2248499-4cc7-4575-92a4-3dec06827e7f" providerId="ADAL" clId="{D2516C2F-B435-2145-A521-081DB1CA61D3}" dt="2024-09-23T10:40:59.520" v="303" actId="478"/>
          <ac:picMkLst>
            <pc:docMk/>
            <pc:sldMk cId="623186235" sldId="326"/>
            <ac:picMk id="13" creationId="{2241A042-530E-3E23-5FA4-221DDE816E59}"/>
          </ac:picMkLst>
        </pc:picChg>
        <pc:picChg chg="add mod">
          <ac:chgData name="Cassandra Gould Van Praag" userId="d2248499-4cc7-4575-92a4-3dec06827e7f" providerId="ADAL" clId="{D2516C2F-B435-2145-A521-081DB1CA61D3}" dt="2024-09-23T21:42:07.883" v="7715"/>
          <ac:picMkLst>
            <pc:docMk/>
            <pc:sldMk cId="623186235" sldId="326"/>
            <ac:picMk id="14" creationId="{57AC676B-9088-F416-DD8B-9E1D6B111A6D}"/>
          </ac:picMkLst>
        </pc:picChg>
        <pc:picChg chg="add mod">
          <ac:chgData name="Cassandra Gould Van Praag" userId="d2248499-4cc7-4575-92a4-3dec06827e7f" providerId="ADAL" clId="{D2516C2F-B435-2145-A521-081DB1CA61D3}" dt="2024-09-23T21:42:07.883" v="7715"/>
          <ac:picMkLst>
            <pc:docMk/>
            <pc:sldMk cId="623186235" sldId="326"/>
            <ac:picMk id="16" creationId="{CCC69E02-74D0-459E-D8EF-93ACDBF82DB8}"/>
          </ac:picMkLst>
        </pc:picChg>
        <pc:picChg chg="add del mod">
          <ac:chgData name="Cassandra Gould Van Praag" userId="d2248499-4cc7-4575-92a4-3dec06827e7f" providerId="ADAL" clId="{D2516C2F-B435-2145-A521-081DB1CA61D3}" dt="2024-09-23T16:46:54.038" v="3381" actId="478"/>
          <ac:picMkLst>
            <pc:docMk/>
            <pc:sldMk cId="623186235" sldId="326"/>
            <ac:picMk id="2050" creationId="{07150246-2478-762A-9D16-3354EF57B55F}"/>
          </ac:picMkLst>
        </pc:picChg>
        <pc:picChg chg="add del mod">
          <ac:chgData name="Cassandra Gould Van Praag" userId="d2248499-4cc7-4575-92a4-3dec06827e7f" providerId="ADAL" clId="{D2516C2F-B435-2145-A521-081DB1CA61D3}" dt="2024-09-23T16:47:57.943" v="3398" actId="478"/>
          <ac:picMkLst>
            <pc:docMk/>
            <pc:sldMk cId="623186235" sldId="326"/>
            <ac:picMk id="2052" creationId="{C0ABF4DA-7845-4376-24CF-C130D9E91034}"/>
          </ac:picMkLst>
        </pc:picChg>
        <pc:picChg chg="add mod">
          <ac:chgData name="Cassandra Gould Van Praag" userId="d2248499-4cc7-4575-92a4-3dec06827e7f" providerId="ADAL" clId="{D2516C2F-B435-2145-A521-081DB1CA61D3}" dt="2024-09-23T16:48:01.471" v="3400" actId="167"/>
          <ac:picMkLst>
            <pc:docMk/>
            <pc:sldMk cId="623186235" sldId="326"/>
            <ac:picMk id="2054" creationId="{35F15432-0E11-6DD4-0FEA-A6ED6F353B21}"/>
          </ac:picMkLst>
        </pc:picChg>
      </pc:sldChg>
      <pc:sldChg chg="add del">
        <pc:chgData name="Cassandra Gould Van Praag" userId="d2248499-4cc7-4575-92a4-3dec06827e7f" providerId="ADAL" clId="{D2516C2F-B435-2145-A521-081DB1CA61D3}" dt="2024-09-23T17:14:16.169" v="4189" actId="2696"/>
        <pc:sldMkLst>
          <pc:docMk/>
          <pc:sldMk cId="3321650202" sldId="329"/>
        </pc:sldMkLst>
      </pc:sldChg>
      <pc:sldChg chg="del modAnim">
        <pc:chgData name="Cassandra Gould Van Praag" userId="d2248499-4cc7-4575-92a4-3dec06827e7f" providerId="ADAL" clId="{D2516C2F-B435-2145-A521-081DB1CA61D3}" dt="2024-09-23T17:22:37.884" v="4365" actId="2696"/>
        <pc:sldMkLst>
          <pc:docMk/>
          <pc:sldMk cId="1830158789" sldId="334"/>
        </pc:sldMkLst>
      </pc:sldChg>
      <pc:sldChg chg="addSp delSp modSp mod">
        <pc:chgData name="Cassandra Gould Van Praag" userId="d2248499-4cc7-4575-92a4-3dec06827e7f" providerId="ADAL" clId="{D2516C2F-B435-2145-A521-081DB1CA61D3}" dt="2024-09-23T22:25:23.036" v="8205" actId="1037"/>
        <pc:sldMkLst>
          <pc:docMk/>
          <pc:sldMk cId="1748449894" sldId="336"/>
        </pc:sldMkLst>
        <pc:spChg chg="add mod">
          <ac:chgData name="Cassandra Gould Van Praag" userId="d2248499-4cc7-4575-92a4-3dec06827e7f" providerId="ADAL" clId="{D2516C2F-B435-2145-A521-081DB1CA61D3}" dt="2024-09-23T20:35:55.395" v="6869" actId="1038"/>
          <ac:spMkLst>
            <pc:docMk/>
            <pc:sldMk cId="1748449894" sldId="336"/>
            <ac:spMk id="18" creationId="{4EB7F6F5-926F-0381-9F8B-67045900966A}"/>
          </ac:spMkLst>
        </pc:spChg>
        <pc:spChg chg="add mod">
          <ac:chgData name="Cassandra Gould Van Praag" userId="d2248499-4cc7-4575-92a4-3dec06827e7f" providerId="ADAL" clId="{D2516C2F-B435-2145-A521-081DB1CA61D3}" dt="2024-09-23T20:37:18.727" v="6916" actId="1035"/>
          <ac:spMkLst>
            <pc:docMk/>
            <pc:sldMk cId="1748449894" sldId="336"/>
            <ac:spMk id="22" creationId="{C385A5FF-A929-50B5-7D4F-CBD7DAC5B639}"/>
          </ac:spMkLst>
        </pc:spChg>
        <pc:spChg chg="add mod">
          <ac:chgData name="Cassandra Gould Van Praag" userId="d2248499-4cc7-4575-92a4-3dec06827e7f" providerId="ADAL" clId="{D2516C2F-B435-2145-A521-081DB1CA61D3}" dt="2024-09-23T20:37:29.166" v="6920" actId="1037"/>
          <ac:spMkLst>
            <pc:docMk/>
            <pc:sldMk cId="1748449894" sldId="336"/>
            <ac:spMk id="24" creationId="{CC70C241-B462-C6C2-B8A6-0B669CBD137C}"/>
          </ac:spMkLst>
        </pc:spChg>
        <pc:spChg chg="add del mod">
          <ac:chgData name="Cassandra Gould Van Praag" userId="d2248499-4cc7-4575-92a4-3dec06827e7f" providerId="ADAL" clId="{D2516C2F-B435-2145-A521-081DB1CA61D3}" dt="2024-09-23T20:34:45.905" v="6818" actId="478"/>
          <ac:spMkLst>
            <pc:docMk/>
            <pc:sldMk cId="1748449894" sldId="336"/>
            <ac:spMk id="27" creationId="{6A6D83FC-A176-9ABF-8B09-D5BDAFEC9EE2}"/>
          </ac:spMkLst>
        </pc:spChg>
        <pc:spChg chg="mod topLvl">
          <ac:chgData name="Cassandra Gould Van Praag" userId="d2248499-4cc7-4575-92a4-3dec06827e7f" providerId="ADAL" clId="{D2516C2F-B435-2145-A521-081DB1CA61D3}" dt="2024-09-23T22:24:48.341" v="8188" actId="1035"/>
          <ac:spMkLst>
            <pc:docMk/>
            <pc:sldMk cId="1748449894" sldId="336"/>
            <ac:spMk id="28" creationId="{7F54326B-D955-CD5D-2C35-DF4F20B4B0E9}"/>
          </ac:spMkLst>
        </pc:spChg>
        <pc:spChg chg="mod">
          <ac:chgData name="Cassandra Gould Van Praag" userId="d2248499-4cc7-4575-92a4-3dec06827e7f" providerId="ADAL" clId="{D2516C2F-B435-2145-A521-081DB1CA61D3}" dt="2024-09-23T10:52:50.351" v="521" actId="1037"/>
          <ac:spMkLst>
            <pc:docMk/>
            <pc:sldMk cId="1748449894" sldId="336"/>
            <ac:spMk id="29" creationId="{2A267E3C-6DA9-9865-9BC1-21BD4632E2B7}"/>
          </ac:spMkLst>
        </pc:spChg>
        <pc:spChg chg="mod">
          <ac:chgData name="Cassandra Gould Van Praag" userId="d2248499-4cc7-4575-92a4-3dec06827e7f" providerId="ADAL" clId="{D2516C2F-B435-2145-A521-081DB1CA61D3}" dt="2024-09-23T10:52:50.351" v="521" actId="1037"/>
          <ac:spMkLst>
            <pc:docMk/>
            <pc:sldMk cId="1748449894" sldId="336"/>
            <ac:spMk id="30" creationId="{31956313-454D-D9B7-36E0-C8B1527D9971}"/>
          </ac:spMkLst>
        </pc:spChg>
        <pc:spChg chg="mod">
          <ac:chgData name="Cassandra Gould Van Praag" userId="d2248499-4cc7-4575-92a4-3dec06827e7f" providerId="ADAL" clId="{D2516C2F-B435-2145-A521-081DB1CA61D3}" dt="2024-09-23T22:25:04.386" v="8200" actId="1038"/>
          <ac:spMkLst>
            <pc:docMk/>
            <pc:sldMk cId="1748449894" sldId="336"/>
            <ac:spMk id="31" creationId="{63FBBDD4-44FB-5E64-3A0D-50A33A818623}"/>
          </ac:spMkLst>
        </pc:spChg>
        <pc:spChg chg="mod">
          <ac:chgData name="Cassandra Gould Van Praag" userId="d2248499-4cc7-4575-92a4-3dec06827e7f" providerId="ADAL" clId="{D2516C2F-B435-2145-A521-081DB1CA61D3}" dt="2024-09-23T20:33:03.823" v="6792" actId="1076"/>
          <ac:spMkLst>
            <pc:docMk/>
            <pc:sldMk cId="1748449894" sldId="336"/>
            <ac:spMk id="32" creationId="{90D72AB3-C556-61CD-E147-5FD23CDA26EE}"/>
          </ac:spMkLst>
        </pc:spChg>
        <pc:spChg chg="add mod">
          <ac:chgData name="Cassandra Gould Van Praag" userId="d2248499-4cc7-4575-92a4-3dec06827e7f" providerId="ADAL" clId="{D2516C2F-B435-2145-A521-081DB1CA61D3}" dt="2024-09-23T22:25:18.584" v="8203" actId="1076"/>
          <ac:spMkLst>
            <pc:docMk/>
            <pc:sldMk cId="1748449894" sldId="336"/>
            <ac:spMk id="33" creationId="{A8A4A387-C919-7D7F-CB75-59761F209302}"/>
          </ac:spMkLst>
        </pc:spChg>
        <pc:spChg chg="mod">
          <ac:chgData name="Cassandra Gould Van Praag" userId="d2248499-4cc7-4575-92a4-3dec06827e7f" providerId="ADAL" clId="{D2516C2F-B435-2145-A521-081DB1CA61D3}" dt="2024-09-23T22:24:56.132" v="8191" actId="1035"/>
          <ac:spMkLst>
            <pc:docMk/>
            <pc:sldMk cId="1748449894" sldId="336"/>
            <ac:spMk id="36" creationId="{0B88D626-9B2D-33A8-7C3D-064A24EB5F5B}"/>
          </ac:spMkLst>
        </pc:spChg>
        <pc:spChg chg="mod">
          <ac:chgData name="Cassandra Gould Van Praag" userId="d2248499-4cc7-4575-92a4-3dec06827e7f" providerId="ADAL" clId="{D2516C2F-B435-2145-A521-081DB1CA61D3}" dt="2024-09-23T20:32:38.662" v="6787" actId="1038"/>
          <ac:spMkLst>
            <pc:docMk/>
            <pc:sldMk cId="1748449894" sldId="336"/>
            <ac:spMk id="42" creationId="{0EB9C996-2E9E-29A3-D123-F219899F3ECF}"/>
          </ac:spMkLst>
        </pc:spChg>
        <pc:spChg chg="mod">
          <ac:chgData name="Cassandra Gould Van Praag" userId="d2248499-4cc7-4575-92a4-3dec06827e7f" providerId="ADAL" clId="{D2516C2F-B435-2145-A521-081DB1CA61D3}" dt="2024-09-23T20:37:18.727" v="6916" actId="1035"/>
          <ac:spMkLst>
            <pc:docMk/>
            <pc:sldMk cId="1748449894" sldId="336"/>
            <ac:spMk id="43" creationId="{26CE1095-0C8E-A168-55AD-BF8DCC3B3DD4}"/>
          </ac:spMkLst>
        </pc:spChg>
        <pc:spChg chg="mod topLvl">
          <ac:chgData name="Cassandra Gould Van Praag" userId="d2248499-4cc7-4575-92a4-3dec06827e7f" providerId="ADAL" clId="{D2516C2F-B435-2145-A521-081DB1CA61D3}" dt="2024-09-23T22:25:23.036" v="8205" actId="1037"/>
          <ac:spMkLst>
            <pc:docMk/>
            <pc:sldMk cId="1748449894" sldId="336"/>
            <ac:spMk id="46" creationId="{A18F5281-7F4C-BFE1-2583-E2E2B618D7C0}"/>
          </ac:spMkLst>
        </pc:spChg>
        <pc:spChg chg="mod">
          <ac:chgData name="Cassandra Gould Van Praag" userId="d2248499-4cc7-4575-92a4-3dec06827e7f" providerId="ADAL" clId="{D2516C2F-B435-2145-A521-081DB1CA61D3}" dt="2024-09-23T10:52:50.351" v="521" actId="1037"/>
          <ac:spMkLst>
            <pc:docMk/>
            <pc:sldMk cId="1748449894" sldId="336"/>
            <ac:spMk id="49" creationId="{2A3432E7-AA9F-C2BC-A4B8-22F2EDEC4AD7}"/>
          </ac:spMkLst>
        </pc:spChg>
        <pc:spChg chg="mod">
          <ac:chgData name="Cassandra Gould Van Praag" userId="d2248499-4cc7-4575-92a4-3dec06827e7f" providerId="ADAL" clId="{D2516C2F-B435-2145-A521-081DB1CA61D3}" dt="2024-09-23T20:35:06.465" v="6844" actId="1038"/>
          <ac:spMkLst>
            <pc:docMk/>
            <pc:sldMk cId="1748449894" sldId="336"/>
            <ac:spMk id="52" creationId="{E7707B90-4B0F-BF7E-C4B8-3A9A66AD3324}"/>
          </ac:spMkLst>
        </pc:spChg>
        <pc:spChg chg="mod topLvl">
          <ac:chgData name="Cassandra Gould Van Praag" userId="d2248499-4cc7-4575-92a4-3dec06827e7f" providerId="ADAL" clId="{D2516C2F-B435-2145-A521-081DB1CA61D3}" dt="2024-09-23T22:25:23.036" v="8205" actId="1037"/>
          <ac:spMkLst>
            <pc:docMk/>
            <pc:sldMk cId="1748449894" sldId="336"/>
            <ac:spMk id="55" creationId="{C7A54B78-736C-1010-D2DB-711E3AA67D85}"/>
          </ac:spMkLst>
        </pc:spChg>
        <pc:spChg chg="mod">
          <ac:chgData name="Cassandra Gould Van Praag" userId="d2248499-4cc7-4575-92a4-3dec06827e7f" providerId="ADAL" clId="{D2516C2F-B435-2145-A521-081DB1CA61D3}" dt="2024-09-23T10:52:50.351" v="521" actId="1037"/>
          <ac:spMkLst>
            <pc:docMk/>
            <pc:sldMk cId="1748449894" sldId="336"/>
            <ac:spMk id="58" creationId="{F251310B-FC06-3BC8-1A64-49D149F7F637}"/>
          </ac:spMkLst>
        </pc:spChg>
        <pc:spChg chg="mod">
          <ac:chgData name="Cassandra Gould Van Praag" userId="d2248499-4cc7-4575-92a4-3dec06827e7f" providerId="ADAL" clId="{D2516C2F-B435-2145-A521-081DB1CA61D3}" dt="2024-09-23T20:36:07.087" v="6875" actId="1037"/>
          <ac:spMkLst>
            <pc:docMk/>
            <pc:sldMk cId="1748449894" sldId="336"/>
            <ac:spMk id="61" creationId="{931BE2B7-562A-347E-149A-3BAE817DED59}"/>
          </ac:spMkLst>
        </pc:spChg>
        <pc:spChg chg="mod">
          <ac:chgData name="Cassandra Gould Van Praag" userId="d2248499-4cc7-4575-92a4-3dec06827e7f" providerId="ADAL" clId="{D2516C2F-B435-2145-A521-081DB1CA61D3}" dt="2024-09-23T20:36:04.028" v="6873" actId="1037"/>
          <ac:spMkLst>
            <pc:docMk/>
            <pc:sldMk cId="1748449894" sldId="336"/>
            <ac:spMk id="64" creationId="{05B7261E-03D6-CD2F-9830-D910D9293A68}"/>
          </ac:spMkLst>
        </pc:spChg>
        <pc:spChg chg="del">
          <ac:chgData name="Cassandra Gould Van Praag" userId="d2248499-4cc7-4575-92a4-3dec06827e7f" providerId="ADAL" clId="{D2516C2F-B435-2145-A521-081DB1CA61D3}" dt="2024-09-23T20:34:43.447" v="6817" actId="478"/>
          <ac:spMkLst>
            <pc:docMk/>
            <pc:sldMk cId="1748449894" sldId="336"/>
            <ac:spMk id="392" creationId="{00000000-0000-0000-0000-000000000000}"/>
          </ac:spMkLst>
        </pc:spChg>
        <pc:grpChg chg="mod">
          <ac:chgData name="Cassandra Gould Van Praag" userId="d2248499-4cc7-4575-92a4-3dec06827e7f" providerId="ADAL" clId="{D2516C2F-B435-2145-A521-081DB1CA61D3}" dt="2024-09-23T22:24:56.132" v="8191" actId="1035"/>
          <ac:grpSpMkLst>
            <pc:docMk/>
            <pc:sldMk cId="1748449894" sldId="336"/>
            <ac:grpSpMk id="3" creationId="{08813F37-B27F-1DEA-960A-91297EBDE0F7}"/>
          </ac:grpSpMkLst>
        </pc:grpChg>
        <pc:grpChg chg="mod">
          <ac:chgData name="Cassandra Gould Van Praag" userId="d2248499-4cc7-4575-92a4-3dec06827e7f" providerId="ADAL" clId="{D2516C2F-B435-2145-A521-081DB1CA61D3}" dt="2024-09-23T20:33:03.823" v="6792" actId="1076"/>
          <ac:grpSpMkLst>
            <pc:docMk/>
            <pc:sldMk cId="1748449894" sldId="336"/>
            <ac:grpSpMk id="4" creationId="{49D6A027-963E-06A6-52CC-0F725C550342}"/>
          </ac:grpSpMkLst>
        </pc:grpChg>
        <pc:grpChg chg="mod">
          <ac:chgData name="Cassandra Gould Van Praag" userId="d2248499-4cc7-4575-92a4-3dec06827e7f" providerId="ADAL" clId="{D2516C2F-B435-2145-A521-081DB1CA61D3}" dt="2024-09-23T10:52:50.351" v="521" actId="1037"/>
          <ac:grpSpMkLst>
            <pc:docMk/>
            <pc:sldMk cId="1748449894" sldId="336"/>
            <ac:grpSpMk id="5" creationId="{7D57FE69-5CC8-A54E-D06F-43A37B8FEDE8}"/>
          </ac:grpSpMkLst>
        </pc:grpChg>
        <pc:grpChg chg="del">
          <ac:chgData name="Cassandra Gould Van Praag" userId="d2248499-4cc7-4575-92a4-3dec06827e7f" providerId="ADAL" clId="{D2516C2F-B435-2145-A521-081DB1CA61D3}" dt="2024-09-23T10:48:30.285" v="393" actId="165"/>
          <ac:grpSpMkLst>
            <pc:docMk/>
            <pc:sldMk cId="1748449894" sldId="336"/>
            <ac:grpSpMk id="6" creationId="{3262687B-5D52-31DF-55A6-4AAA520E4E8E}"/>
          </ac:grpSpMkLst>
        </pc:grpChg>
        <pc:grpChg chg="mod">
          <ac:chgData name="Cassandra Gould Van Praag" userId="d2248499-4cc7-4575-92a4-3dec06827e7f" providerId="ADAL" clId="{D2516C2F-B435-2145-A521-081DB1CA61D3}" dt="2024-09-23T10:52:50.351" v="521" actId="1037"/>
          <ac:grpSpMkLst>
            <pc:docMk/>
            <pc:sldMk cId="1748449894" sldId="336"/>
            <ac:grpSpMk id="7" creationId="{73610EF2-6DBE-51A6-70E4-A8302C3F58F0}"/>
          </ac:grpSpMkLst>
        </pc:grpChg>
        <pc:grpChg chg="mod">
          <ac:chgData name="Cassandra Gould Van Praag" userId="d2248499-4cc7-4575-92a4-3dec06827e7f" providerId="ADAL" clId="{D2516C2F-B435-2145-A521-081DB1CA61D3}" dt="2024-09-23T22:25:04.386" v="8200" actId="1038"/>
          <ac:grpSpMkLst>
            <pc:docMk/>
            <pc:sldMk cId="1748449894" sldId="336"/>
            <ac:grpSpMk id="8" creationId="{07472C99-46C5-6B05-F29F-4785C4CB8750}"/>
          </ac:grpSpMkLst>
        </pc:grpChg>
        <pc:grpChg chg="add del mod">
          <ac:chgData name="Cassandra Gould Van Praag" userId="d2248499-4cc7-4575-92a4-3dec06827e7f" providerId="ADAL" clId="{D2516C2F-B435-2145-A521-081DB1CA61D3}" dt="2024-09-23T22:25:23.036" v="8205" actId="1037"/>
          <ac:grpSpMkLst>
            <pc:docMk/>
            <pc:sldMk cId="1748449894" sldId="336"/>
            <ac:grpSpMk id="9" creationId="{B9AA93B9-7D76-B872-C641-70CAF6269AC8}"/>
          </ac:grpSpMkLst>
        </pc:grpChg>
        <pc:grpChg chg="mod">
          <ac:chgData name="Cassandra Gould Van Praag" userId="d2248499-4cc7-4575-92a4-3dec06827e7f" providerId="ADAL" clId="{D2516C2F-B435-2145-A521-081DB1CA61D3}" dt="2024-09-23T20:35:06.465" v="6844" actId="1038"/>
          <ac:grpSpMkLst>
            <pc:docMk/>
            <pc:sldMk cId="1748449894" sldId="336"/>
            <ac:grpSpMk id="10" creationId="{1B3D1BFF-B566-761F-A845-B567FE478550}"/>
          </ac:grpSpMkLst>
        </pc:grpChg>
        <pc:grpChg chg="mod">
          <ac:chgData name="Cassandra Gould Van Praag" userId="d2248499-4cc7-4575-92a4-3dec06827e7f" providerId="ADAL" clId="{D2516C2F-B435-2145-A521-081DB1CA61D3}" dt="2024-09-23T20:36:25.618" v="6882" actId="1037"/>
          <ac:grpSpMkLst>
            <pc:docMk/>
            <pc:sldMk cId="1748449894" sldId="336"/>
            <ac:grpSpMk id="11" creationId="{A08B7EEA-1445-A4EC-2AB2-0BE76DFCF875}"/>
          </ac:grpSpMkLst>
        </pc:grpChg>
        <pc:grpChg chg="mod">
          <ac:chgData name="Cassandra Gould Van Praag" userId="d2248499-4cc7-4575-92a4-3dec06827e7f" providerId="ADAL" clId="{D2516C2F-B435-2145-A521-081DB1CA61D3}" dt="2024-09-23T20:36:23.663" v="6881" actId="1037"/>
          <ac:grpSpMkLst>
            <pc:docMk/>
            <pc:sldMk cId="1748449894" sldId="336"/>
            <ac:grpSpMk id="12" creationId="{860EA76C-9DDA-DCE5-981E-E87ED2A7E1CA}"/>
          </ac:grpSpMkLst>
        </pc:grpChg>
        <pc:grpChg chg="del">
          <ac:chgData name="Cassandra Gould Van Praag" userId="d2248499-4cc7-4575-92a4-3dec06827e7f" providerId="ADAL" clId="{D2516C2F-B435-2145-A521-081DB1CA61D3}" dt="2024-09-23T10:48:40.381" v="396" actId="165"/>
          <ac:grpSpMkLst>
            <pc:docMk/>
            <pc:sldMk cId="1748449894" sldId="336"/>
            <ac:grpSpMk id="13" creationId="{F4489D6E-7BBF-536D-0288-53AFC765DCA4}"/>
          </ac:grpSpMkLst>
        </pc:grpChg>
        <pc:grpChg chg="mod">
          <ac:chgData name="Cassandra Gould Van Praag" userId="d2248499-4cc7-4575-92a4-3dec06827e7f" providerId="ADAL" clId="{D2516C2F-B435-2145-A521-081DB1CA61D3}" dt="2024-09-23T20:35:14.814" v="6851" actId="1037"/>
          <ac:grpSpMkLst>
            <pc:docMk/>
            <pc:sldMk cId="1748449894" sldId="336"/>
            <ac:grpSpMk id="14" creationId="{F7AFF72A-B180-5C5F-1BDB-DDF7CFE3B619}"/>
          </ac:grpSpMkLst>
        </pc:grpChg>
        <pc:grpChg chg="mod">
          <ac:chgData name="Cassandra Gould Van Praag" userId="d2248499-4cc7-4575-92a4-3dec06827e7f" providerId="ADAL" clId="{D2516C2F-B435-2145-A521-081DB1CA61D3}" dt="2024-09-23T20:36:07.087" v="6875" actId="1037"/>
          <ac:grpSpMkLst>
            <pc:docMk/>
            <pc:sldMk cId="1748449894" sldId="336"/>
            <ac:grpSpMk id="15" creationId="{4D7272A8-C827-7B90-0F3A-1B4159EEA5DC}"/>
          </ac:grpSpMkLst>
        </pc:grpChg>
        <pc:grpChg chg="mod">
          <ac:chgData name="Cassandra Gould Van Praag" userId="d2248499-4cc7-4575-92a4-3dec06827e7f" providerId="ADAL" clId="{D2516C2F-B435-2145-A521-081DB1CA61D3}" dt="2024-09-23T20:36:04.028" v="6873" actId="1037"/>
          <ac:grpSpMkLst>
            <pc:docMk/>
            <pc:sldMk cId="1748449894" sldId="336"/>
            <ac:grpSpMk id="16" creationId="{9FFE72EF-6EF1-036D-5850-97F18FF9A980}"/>
          </ac:grpSpMkLst>
        </pc:grpChg>
        <pc:grpChg chg="add mod">
          <ac:chgData name="Cassandra Gould Van Praag" userId="d2248499-4cc7-4575-92a4-3dec06827e7f" providerId="ADAL" clId="{D2516C2F-B435-2145-A521-081DB1CA61D3}" dt="2024-09-23T22:25:23.036" v="8205" actId="1037"/>
          <ac:grpSpMkLst>
            <pc:docMk/>
            <pc:sldMk cId="1748449894" sldId="336"/>
            <ac:grpSpMk id="19" creationId="{36A1A147-C920-8DA2-9360-562D4695C0E5}"/>
          </ac:grpSpMkLst>
        </pc:grpChg>
        <pc:grpChg chg="add mod">
          <ac:chgData name="Cassandra Gould Van Praag" userId="d2248499-4cc7-4575-92a4-3dec06827e7f" providerId="ADAL" clId="{D2516C2F-B435-2145-A521-081DB1CA61D3}" dt="2024-09-23T20:35:55.395" v="6869" actId="1038"/>
          <ac:grpSpMkLst>
            <pc:docMk/>
            <pc:sldMk cId="1748449894" sldId="336"/>
            <ac:grpSpMk id="20" creationId="{E6423135-0981-B748-E25A-B951548DDF10}"/>
          </ac:grpSpMkLst>
        </pc:grpChg>
        <pc:grpChg chg="add mod">
          <ac:chgData name="Cassandra Gould Van Praag" userId="d2248499-4cc7-4575-92a4-3dec06827e7f" providerId="ADAL" clId="{D2516C2F-B435-2145-A521-081DB1CA61D3}" dt="2024-09-23T22:24:48.341" v="8188" actId="1035"/>
          <ac:grpSpMkLst>
            <pc:docMk/>
            <pc:sldMk cId="1748449894" sldId="336"/>
            <ac:grpSpMk id="21" creationId="{C0ADC9F7-52C9-7BDC-7350-C59891CF414C}"/>
          </ac:grpSpMkLst>
        </pc:grpChg>
        <pc:grpChg chg="add mod">
          <ac:chgData name="Cassandra Gould Van Praag" userId="d2248499-4cc7-4575-92a4-3dec06827e7f" providerId="ADAL" clId="{D2516C2F-B435-2145-A521-081DB1CA61D3}" dt="2024-09-23T20:35:53.690" v="6868" actId="1038"/>
          <ac:grpSpMkLst>
            <pc:docMk/>
            <pc:sldMk cId="1748449894" sldId="336"/>
            <ac:grpSpMk id="25" creationId="{21B9B844-79FB-4A00-2D5E-F424BE997B81}"/>
          </ac:grpSpMkLst>
        </pc:grpChg>
        <pc:picChg chg="add mod">
          <ac:chgData name="Cassandra Gould Van Praag" userId="d2248499-4cc7-4575-92a4-3dec06827e7f" providerId="ADAL" clId="{D2516C2F-B435-2145-A521-081DB1CA61D3}" dt="2024-09-23T20:35:55.395" v="6869" actId="1038"/>
          <ac:picMkLst>
            <pc:docMk/>
            <pc:sldMk cId="1748449894" sldId="336"/>
            <ac:picMk id="2" creationId="{91427FA7-D10C-5965-79EE-974706743252}"/>
          </ac:picMkLst>
        </pc:picChg>
        <pc:picChg chg="add mod">
          <ac:chgData name="Cassandra Gould Van Praag" userId="d2248499-4cc7-4575-92a4-3dec06827e7f" providerId="ADAL" clId="{D2516C2F-B435-2145-A521-081DB1CA61D3}" dt="2024-09-23T20:35:53.690" v="6868" actId="1038"/>
          <ac:picMkLst>
            <pc:docMk/>
            <pc:sldMk cId="1748449894" sldId="336"/>
            <ac:picMk id="23" creationId="{A548426F-3612-0589-8EBC-D9659044CDB1}"/>
          </ac:picMkLst>
        </pc:picChg>
        <pc:picChg chg="mod">
          <ac:chgData name="Cassandra Gould Van Praag" userId="d2248499-4cc7-4575-92a4-3dec06827e7f" providerId="ADAL" clId="{D2516C2F-B435-2145-A521-081DB1CA61D3}" dt="2024-09-23T20:32:38.662" v="6787" actId="1038"/>
          <ac:picMkLst>
            <pc:docMk/>
            <pc:sldMk cId="1748449894" sldId="336"/>
            <ac:picMk id="41" creationId="{2409895B-99CD-85CB-B29F-EED47EADD542}"/>
          </ac:picMkLst>
        </pc:picChg>
        <pc:picChg chg="mod">
          <ac:chgData name="Cassandra Gould Van Praag" userId="d2248499-4cc7-4575-92a4-3dec06827e7f" providerId="ADAL" clId="{D2516C2F-B435-2145-A521-081DB1CA61D3}" dt="2024-09-23T10:52:50.351" v="521" actId="1037"/>
          <ac:picMkLst>
            <pc:docMk/>
            <pc:sldMk cId="1748449894" sldId="336"/>
            <ac:picMk id="48" creationId="{4CDA30B4-83F9-B9B4-8E50-5480D22F65D9}"/>
          </ac:picMkLst>
        </pc:picChg>
        <pc:picChg chg="mod">
          <ac:chgData name="Cassandra Gould Van Praag" userId="d2248499-4cc7-4575-92a4-3dec06827e7f" providerId="ADAL" clId="{D2516C2F-B435-2145-A521-081DB1CA61D3}" dt="2024-09-23T20:35:06.465" v="6844" actId="1038"/>
          <ac:picMkLst>
            <pc:docMk/>
            <pc:sldMk cId="1748449894" sldId="336"/>
            <ac:picMk id="51" creationId="{164FD60E-8BCC-9542-77B7-DC2F27CDA9D2}"/>
          </ac:picMkLst>
        </pc:picChg>
        <pc:picChg chg="mod topLvl">
          <ac:chgData name="Cassandra Gould Van Praag" userId="d2248499-4cc7-4575-92a4-3dec06827e7f" providerId="ADAL" clId="{D2516C2F-B435-2145-A521-081DB1CA61D3}" dt="2024-09-23T22:25:23.036" v="8205" actId="1037"/>
          <ac:picMkLst>
            <pc:docMk/>
            <pc:sldMk cId="1748449894" sldId="336"/>
            <ac:picMk id="54" creationId="{58D4A7B8-F445-3EA5-0193-106980F97BEC}"/>
          </ac:picMkLst>
        </pc:picChg>
        <pc:picChg chg="mod">
          <ac:chgData name="Cassandra Gould Van Praag" userId="d2248499-4cc7-4575-92a4-3dec06827e7f" providerId="ADAL" clId="{D2516C2F-B435-2145-A521-081DB1CA61D3}" dt="2024-09-23T10:52:50.351" v="521" actId="1037"/>
          <ac:picMkLst>
            <pc:docMk/>
            <pc:sldMk cId="1748449894" sldId="336"/>
            <ac:picMk id="57" creationId="{A2807DAE-7486-C0C7-2584-7C82BC087255}"/>
          </ac:picMkLst>
        </pc:picChg>
        <pc:picChg chg="mod">
          <ac:chgData name="Cassandra Gould Van Praag" userId="d2248499-4cc7-4575-92a4-3dec06827e7f" providerId="ADAL" clId="{D2516C2F-B435-2145-A521-081DB1CA61D3}" dt="2024-09-23T20:36:07.087" v="6875" actId="1037"/>
          <ac:picMkLst>
            <pc:docMk/>
            <pc:sldMk cId="1748449894" sldId="336"/>
            <ac:picMk id="60" creationId="{187C6426-0CA9-447A-032F-F962BCA16841}"/>
          </ac:picMkLst>
        </pc:picChg>
        <pc:picChg chg="mod">
          <ac:chgData name="Cassandra Gould Van Praag" userId="d2248499-4cc7-4575-92a4-3dec06827e7f" providerId="ADAL" clId="{D2516C2F-B435-2145-A521-081DB1CA61D3}" dt="2024-09-23T20:36:04.028" v="6873" actId="1037"/>
          <ac:picMkLst>
            <pc:docMk/>
            <pc:sldMk cId="1748449894" sldId="336"/>
            <ac:picMk id="63" creationId="{05E057CD-F238-B4C3-3C04-9A7D0BC29D25}"/>
          </ac:picMkLst>
        </pc:picChg>
        <pc:picChg chg="mod topLvl">
          <ac:chgData name="Cassandra Gould Van Praag" userId="d2248499-4cc7-4575-92a4-3dec06827e7f" providerId="ADAL" clId="{D2516C2F-B435-2145-A521-081DB1CA61D3}" dt="2024-09-23T22:25:23.036" v="8205" actId="1037"/>
          <ac:picMkLst>
            <pc:docMk/>
            <pc:sldMk cId="1748449894" sldId="336"/>
            <ac:picMk id="70" creationId="{369C70EF-FC46-3AC6-6161-78F8481B4EFE}"/>
          </ac:picMkLst>
        </pc:picChg>
        <pc:picChg chg="mod">
          <ac:chgData name="Cassandra Gould Van Praag" userId="d2248499-4cc7-4575-92a4-3dec06827e7f" providerId="ADAL" clId="{D2516C2F-B435-2145-A521-081DB1CA61D3}" dt="2024-09-23T20:33:03.823" v="6792" actId="1076"/>
          <ac:picMkLst>
            <pc:docMk/>
            <pc:sldMk cId="1748449894" sldId="336"/>
            <ac:picMk id="1026" creationId="{D4C85E60-8864-1BB2-62D9-54F24CB995F2}"/>
          </ac:picMkLst>
        </pc:picChg>
        <pc:picChg chg="mod">
          <ac:chgData name="Cassandra Gould Van Praag" userId="d2248499-4cc7-4575-92a4-3dec06827e7f" providerId="ADAL" clId="{D2516C2F-B435-2145-A521-081DB1CA61D3}" dt="2024-09-23T10:52:50.351" v="521" actId="1037"/>
          <ac:picMkLst>
            <pc:docMk/>
            <pc:sldMk cId="1748449894" sldId="336"/>
            <ac:picMk id="1028" creationId="{8E9973EA-0BB6-6C7C-9473-14518CF80340}"/>
          </ac:picMkLst>
        </pc:picChg>
        <pc:picChg chg="mod topLvl">
          <ac:chgData name="Cassandra Gould Van Praag" userId="d2248499-4cc7-4575-92a4-3dec06827e7f" providerId="ADAL" clId="{D2516C2F-B435-2145-A521-081DB1CA61D3}" dt="2024-09-23T22:24:48.341" v="8188" actId="1035"/>
          <ac:picMkLst>
            <pc:docMk/>
            <pc:sldMk cId="1748449894" sldId="336"/>
            <ac:picMk id="1030" creationId="{2D265B82-62D6-3A1C-87CF-19E0BB23BAFA}"/>
          </ac:picMkLst>
        </pc:picChg>
        <pc:picChg chg="mod">
          <ac:chgData name="Cassandra Gould Van Praag" userId="d2248499-4cc7-4575-92a4-3dec06827e7f" providerId="ADAL" clId="{D2516C2F-B435-2145-A521-081DB1CA61D3}" dt="2024-09-23T10:52:50.351" v="521" actId="1037"/>
          <ac:picMkLst>
            <pc:docMk/>
            <pc:sldMk cId="1748449894" sldId="336"/>
            <ac:picMk id="1032" creationId="{C784D75C-0D69-D980-3CB1-7DF9EEA3B266}"/>
          </ac:picMkLst>
        </pc:picChg>
        <pc:picChg chg="mod">
          <ac:chgData name="Cassandra Gould Van Praag" userId="d2248499-4cc7-4575-92a4-3dec06827e7f" providerId="ADAL" clId="{D2516C2F-B435-2145-A521-081DB1CA61D3}" dt="2024-09-23T22:25:04.386" v="8200" actId="1038"/>
          <ac:picMkLst>
            <pc:docMk/>
            <pc:sldMk cId="1748449894" sldId="336"/>
            <ac:picMk id="1034" creationId="{0AA59564-68F0-1AB5-1334-CA0D1CC776BA}"/>
          </ac:picMkLst>
        </pc:picChg>
        <pc:picChg chg="mod">
          <ac:chgData name="Cassandra Gould Van Praag" userId="d2248499-4cc7-4575-92a4-3dec06827e7f" providerId="ADAL" clId="{D2516C2F-B435-2145-A521-081DB1CA61D3}" dt="2024-09-23T20:37:18.727" v="6916" actId="1035"/>
          <ac:picMkLst>
            <pc:docMk/>
            <pc:sldMk cId="1748449894" sldId="336"/>
            <ac:picMk id="1036" creationId="{C02276D3-0361-1535-2AD4-F61C2B89631D}"/>
          </ac:picMkLst>
        </pc:picChg>
        <pc:picChg chg="mod">
          <ac:chgData name="Cassandra Gould Van Praag" userId="d2248499-4cc7-4575-92a4-3dec06827e7f" providerId="ADAL" clId="{D2516C2F-B435-2145-A521-081DB1CA61D3}" dt="2024-09-23T22:24:56.132" v="8191" actId="1035"/>
          <ac:picMkLst>
            <pc:docMk/>
            <pc:sldMk cId="1748449894" sldId="336"/>
            <ac:picMk id="1038" creationId="{810689B2-B2E8-4281-6558-7649ED251B9D}"/>
          </ac:picMkLst>
        </pc:picChg>
        <pc:cxnChg chg="add del mod">
          <ac:chgData name="Cassandra Gould Van Praag" userId="d2248499-4cc7-4575-92a4-3dec06827e7f" providerId="ADAL" clId="{D2516C2F-B435-2145-A521-081DB1CA61D3}" dt="2024-09-23T20:37:04.235" v="6907" actId="478"/>
          <ac:cxnSpMkLst>
            <pc:docMk/>
            <pc:sldMk cId="1748449894" sldId="336"/>
            <ac:cxnSpMk id="35" creationId="{6AEA653B-896C-DF0E-A456-90C73E90060C}"/>
          </ac:cxnSpMkLst>
        </pc:cxnChg>
      </pc:sldChg>
      <pc:sldChg chg="modSp mod">
        <pc:chgData name="Cassandra Gould Van Praag" userId="d2248499-4cc7-4575-92a4-3dec06827e7f" providerId="ADAL" clId="{D2516C2F-B435-2145-A521-081DB1CA61D3}" dt="2024-09-23T13:36:00.464" v="2538" actId="14100"/>
        <pc:sldMkLst>
          <pc:docMk/>
          <pc:sldMk cId="1374340522" sldId="337"/>
        </pc:sldMkLst>
        <pc:spChg chg="mod">
          <ac:chgData name="Cassandra Gould Van Praag" userId="d2248499-4cc7-4575-92a4-3dec06827e7f" providerId="ADAL" clId="{D2516C2F-B435-2145-A521-081DB1CA61D3}" dt="2024-09-23T13:35:48.418" v="2535" actId="1037"/>
          <ac:spMkLst>
            <pc:docMk/>
            <pc:sldMk cId="1374340522" sldId="337"/>
            <ac:spMk id="23" creationId="{66519C67-40C7-D4FE-D624-1EF1638F7E2A}"/>
          </ac:spMkLst>
        </pc:spChg>
        <pc:cxnChg chg="mod">
          <ac:chgData name="Cassandra Gould Van Praag" userId="d2248499-4cc7-4575-92a4-3dec06827e7f" providerId="ADAL" clId="{D2516C2F-B435-2145-A521-081DB1CA61D3}" dt="2024-09-23T13:36:00.464" v="2538" actId="14100"/>
          <ac:cxnSpMkLst>
            <pc:docMk/>
            <pc:sldMk cId="1374340522" sldId="337"/>
            <ac:cxnSpMk id="24" creationId="{2E45C556-3BC9-895E-6379-8648D4E0C44A}"/>
          </ac:cxnSpMkLst>
        </pc:cxnChg>
      </pc:sldChg>
      <pc:sldChg chg="addSp delSp modSp del mod delAnim">
        <pc:chgData name="Cassandra Gould Van Praag" userId="d2248499-4cc7-4575-92a4-3dec06827e7f" providerId="ADAL" clId="{D2516C2F-B435-2145-A521-081DB1CA61D3}" dt="2024-09-23T21:49:36.370" v="7883" actId="2696"/>
        <pc:sldMkLst>
          <pc:docMk/>
          <pc:sldMk cId="2914445144" sldId="338"/>
        </pc:sldMkLst>
        <pc:spChg chg="del">
          <ac:chgData name="Cassandra Gould Van Praag" userId="d2248499-4cc7-4575-92a4-3dec06827e7f" providerId="ADAL" clId="{D2516C2F-B435-2145-A521-081DB1CA61D3}" dt="2024-09-23T16:03:28.602" v="2666" actId="478"/>
          <ac:spMkLst>
            <pc:docMk/>
            <pc:sldMk cId="2914445144" sldId="338"/>
            <ac:spMk id="2" creationId="{F3FDD3C0-5D09-94B0-F62B-D1F43E3D0FC3}"/>
          </ac:spMkLst>
        </pc:spChg>
        <pc:spChg chg="add del mod">
          <ac:chgData name="Cassandra Gould Van Praag" userId="d2248499-4cc7-4575-92a4-3dec06827e7f" providerId="ADAL" clId="{D2516C2F-B435-2145-A521-081DB1CA61D3}" dt="2024-09-23T16:03:31.150" v="2667" actId="478"/>
          <ac:spMkLst>
            <pc:docMk/>
            <pc:sldMk cId="2914445144" sldId="338"/>
            <ac:spMk id="6" creationId="{13DBD1FD-22F2-11DC-BE14-0F0797163E60}"/>
          </ac:spMkLst>
        </pc:spChg>
        <pc:spChg chg="add del mod">
          <ac:chgData name="Cassandra Gould Van Praag" userId="d2248499-4cc7-4575-92a4-3dec06827e7f" providerId="ADAL" clId="{D2516C2F-B435-2145-A521-081DB1CA61D3}" dt="2024-09-23T21:20:39.141" v="7658" actId="478"/>
          <ac:spMkLst>
            <pc:docMk/>
            <pc:sldMk cId="2914445144" sldId="338"/>
            <ac:spMk id="7" creationId="{5C6FC286-CA9E-1E42-A344-09A1B1F551D6}"/>
          </ac:spMkLst>
        </pc:spChg>
        <pc:spChg chg="add del mod">
          <ac:chgData name="Cassandra Gould Van Praag" userId="d2248499-4cc7-4575-92a4-3dec06827e7f" providerId="ADAL" clId="{D2516C2F-B435-2145-A521-081DB1CA61D3}" dt="2024-09-23T21:19:22.920" v="7640" actId="1036"/>
          <ac:spMkLst>
            <pc:docMk/>
            <pc:sldMk cId="2914445144" sldId="338"/>
            <ac:spMk id="8" creationId="{3567B47B-0605-0DBE-BD42-CD5F514FF38B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10" creationId="{8C2627DB-3B85-B033-B0D9-AE59D0D86859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12" creationId="{E648D683-C4AE-BDC6-E226-C67B5A9771BD}"/>
          </ac:spMkLst>
        </pc:spChg>
        <pc:spChg chg="del">
          <ac:chgData name="Cassandra Gould Van Praag" userId="d2248499-4cc7-4575-92a4-3dec06827e7f" providerId="ADAL" clId="{D2516C2F-B435-2145-A521-081DB1CA61D3}" dt="2024-09-23T16:03:28.602" v="2666" actId="478"/>
          <ac:spMkLst>
            <pc:docMk/>
            <pc:sldMk cId="2914445144" sldId="338"/>
            <ac:spMk id="14" creationId="{598004B8-617D-6F00-F138-59E65B7BE1E0}"/>
          </ac:spMkLst>
        </pc:spChg>
        <pc:spChg chg="del">
          <ac:chgData name="Cassandra Gould Van Praag" userId="d2248499-4cc7-4575-92a4-3dec06827e7f" providerId="ADAL" clId="{D2516C2F-B435-2145-A521-081DB1CA61D3}" dt="2024-09-23T16:03:28.602" v="2666" actId="478"/>
          <ac:spMkLst>
            <pc:docMk/>
            <pc:sldMk cId="2914445144" sldId="338"/>
            <ac:spMk id="16" creationId="{FA0C2D79-200A-3EE3-31AD-B6CD683F1AF7}"/>
          </ac:spMkLst>
        </pc:spChg>
        <pc:spChg chg="del">
          <ac:chgData name="Cassandra Gould Van Praag" userId="d2248499-4cc7-4575-92a4-3dec06827e7f" providerId="ADAL" clId="{D2516C2F-B435-2145-A521-081DB1CA61D3}" dt="2024-09-23T16:03:28.602" v="2666" actId="478"/>
          <ac:spMkLst>
            <pc:docMk/>
            <pc:sldMk cId="2914445144" sldId="338"/>
            <ac:spMk id="17" creationId="{77732395-3509-79C7-1F73-63804D70FF1E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18" creationId="{B1F3921A-5314-5CA4-A873-5FC2EA438304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19" creationId="{CA952D1A-DA0F-242C-F68F-4D950999910C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20" creationId="{2775AC3E-AB5B-802A-8253-7FFC62A8513D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21" creationId="{9CB0EDF7-A731-3C7B-0CF5-AAE1AEFDD998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22" creationId="{FD1617AE-D8FE-2001-4503-A24F58B963F1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23" creationId="{6C536AED-9699-F1F8-7E39-77827D936672}"/>
          </ac:spMkLst>
        </pc:spChg>
        <pc:spChg chg="del">
          <ac:chgData name="Cassandra Gould Van Praag" userId="d2248499-4cc7-4575-92a4-3dec06827e7f" providerId="ADAL" clId="{D2516C2F-B435-2145-A521-081DB1CA61D3}" dt="2024-09-23T16:03:28.602" v="2666" actId="478"/>
          <ac:spMkLst>
            <pc:docMk/>
            <pc:sldMk cId="2914445144" sldId="338"/>
            <ac:spMk id="24" creationId="{B0B7222D-4300-C706-5043-3DB50CD0D561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25" creationId="{4BB81C4E-DDAE-E060-6555-C3DDA9E6AF36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26" creationId="{E4FE3A7B-D5A9-8A3A-0DE0-3CDCB464246A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27" creationId="{DCAFE005-DA3A-1A99-9F2E-60353CDB6A68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28" creationId="{67B59637-ECE7-3215-8ADF-F22A13FAABC2}"/>
          </ac:spMkLst>
        </pc:spChg>
        <pc:spChg chg="add del mod">
          <ac:chgData name="Cassandra Gould Van Praag" userId="d2248499-4cc7-4575-92a4-3dec06827e7f" providerId="ADAL" clId="{D2516C2F-B435-2145-A521-081DB1CA61D3}" dt="2024-09-23T16:40:21.760" v="3258" actId="21"/>
          <ac:spMkLst>
            <pc:docMk/>
            <pc:sldMk cId="2914445144" sldId="338"/>
            <ac:spMk id="29" creationId="{C46FF4F7-59B8-7B18-221B-B4ACB6CA2CEF}"/>
          </ac:spMkLst>
        </pc:spChg>
        <pc:spChg chg="add mod">
          <ac:chgData name="Cassandra Gould Van Praag" userId="d2248499-4cc7-4575-92a4-3dec06827e7f" providerId="ADAL" clId="{D2516C2F-B435-2145-A521-081DB1CA61D3}" dt="2024-09-23T16:40:49.251" v="3263" actId="14100"/>
          <ac:spMkLst>
            <pc:docMk/>
            <pc:sldMk cId="2914445144" sldId="338"/>
            <ac:spMk id="30" creationId="{F127C66A-3995-E338-DE63-80A9F0434565}"/>
          </ac:spMkLst>
        </pc:spChg>
        <pc:spChg chg="add mod">
          <ac:chgData name="Cassandra Gould Van Praag" userId="d2248499-4cc7-4575-92a4-3dec06827e7f" providerId="ADAL" clId="{D2516C2F-B435-2145-A521-081DB1CA61D3}" dt="2024-09-23T16:40:49.251" v="3263" actId="14100"/>
          <ac:spMkLst>
            <pc:docMk/>
            <pc:sldMk cId="2914445144" sldId="338"/>
            <ac:spMk id="31" creationId="{ADE9997D-BF12-DB43-8010-AA2A9DF63F3A}"/>
          </ac:spMkLst>
        </pc:spChg>
        <pc:spChg chg="add mod">
          <ac:chgData name="Cassandra Gould Van Praag" userId="d2248499-4cc7-4575-92a4-3dec06827e7f" providerId="ADAL" clId="{D2516C2F-B435-2145-A521-081DB1CA61D3}" dt="2024-09-23T16:40:49.251" v="3263" actId="14100"/>
          <ac:spMkLst>
            <pc:docMk/>
            <pc:sldMk cId="2914445144" sldId="338"/>
            <ac:spMk id="32" creationId="{1AD5CA0D-830E-93EB-E777-9BB61861AA45}"/>
          </ac:spMkLst>
        </pc:spChg>
        <pc:spChg chg="add mod">
          <ac:chgData name="Cassandra Gould Van Praag" userId="d2248499-4cc7-4575-92a4-3dec06827e7f" providerId="ADAL" clId="{D2516C2F-B435-2145-A521-081DB1CA61D3}" dt="2024-09-23T16:40:26.721" v="3261"/>
          <ac:spMkLst>
            <pc:docMk/>
            <pc:sldMk cId="2914445144" sldId="338"/>
            <ac:spMk id="33" creationId="{A4ACA3C4-F383-74AF-126D-447497D29542}"/>
          </ac:spMkLst>
        </pc:spChg>
        <pc:spChg chg="add mod">
          <ac:chgData name="Cassandra Gould Van Praag" userId="d2248499-4cc7-4575-92a4-3dec06827e7f" providerId="ADAL" clId="{D2516C2F-B435-2145-A521-081DB1CA61D3}" dt="2024-09-23T16:40:26.721" v="3261"/>
          <ac:spMkLst>
            <pc:docMk/>
            <pc:sldMk cId="2914445144" sldId="338"/>
            <ac:spMk id="34" creationId="{F9414933-3D11-7951-BB7A-E2E4C89FE7EA}"/>
          </ac:spMkLst>
        </pc:spChg>
        <pc:spChg chg="add mod">
          <ac:chgData name="Cassandra Gould Van Praag" userId="d2248499-4cc7-4575-92a4-3dec06827e7f" providerId="ADAL" clId="{D2516C2F-B435-2145-A521-081DB1CA61D3}" dt="2024-09-23T16:40:26.721" v="3261"/>
          <ac:spMkLst>
            <pc:docMk/>
            <pc:sldMk cId="2914445144" sldId="338"/>
            <ac:spMk id="35" creationId="{2826958B-9C00-9E41-CA40-2982E20EE6A0}"/>
          </ac:spMkLst>
        </pc:spChg>
        <pc:spChg chg="add mod">
          <ac:chgData name="Cassandra Gould Van Praag" userId="d2248499-4cc7-4575-92a4-3dec06827e7f" providerId="ADAL" clId="{D2516C2F-B435-2145-A521-081DB1CA61D3}" dt="2024-09-23T16:40:26.721" v="3261"/>
          <ac:spMkLst>
            <pc:docMk/>
            <pc:sldMk cId="2914445144" sldId="338"/>
            <ac:spMk id="36" creationId="{01A44A1C-8977-59ED-4D2A-63FF71C670F1}"/>
          </ac:spMkLst>
        </pc:spChg>
        <pc:spChg chg="add mod">
          <ac:chgData name="Cassandra Gould Van Praag" userId="d2248499-4cc7-4575-92a4-3dec06827e7f" providerId="ADAL" clId="{D2516C2F-B435-2145-A521-081DB1CA61D3}" dt="2024-09-23T16:40:49.251" v="3263" actId="14100"/>
          <ac:spMkLst>
            <pc:docMk/>
            <pc:sldMk cId="2914445144" sldId="338"/>
            <ac:spMk id="37" creationId="{C41B2682-C2ED-20EC-FF25-11DE0CB52ED9}"/>
          </ac:spMkLst>
        </pc:spChg>
        <pc:spChg chg="add mod">
          <ac:chgData name="Cassandra Gould Van Praag" userId="d2248499-4cc7-4575-92a4-3dec06827e7f" providerId="ADAL" clId="{D2516C2F-B435-2145-A521-081DB1CA61D3}" dt="2024-09-23T16:40:26.721" v="3261"/>
          <ac:spMkLst>
            <pc:docMk/>
            <pc:sldMk cId="2914445144" sldId="338"/>
            <ac:spMk id="38" creationId="{BC19EEE9-CCC5-C541-85A0-373818FFBAAA}"/>
          </ac:spMkLst>
        </pc:spChg>
        <pc:spChg chg="add mod">
          <ac:chgData name="Cassandra Gould Van Praag" userId="d2248499-4cc7-4575-92a4-3dec06827e7f" providerId="ADAL" clId="{D2516C2F-B435-2145-A521-081DB1CA61D3}" dt="2024-09-23T16:40:26.721" v="3261"/>
          <ac:spMkLst>
            <pc:docMk/>
            <pc:sldMk cId="2914445144" sldId="338"/>
            <ac:spMk id="39" creationId="{9EBDF48D-70E9-B3FB-6AD4-6C644E16DF21}"/>
          </ac:spMkLst>
        </pc:spChg>
        <pc:spChg chg="add mod">
          <ac:chgData name="Cassandra Gould Van Praag" userId="d2248499-4cc7-4575-92a4-3dec06827e7f" providerId="ADAL" clId="{D2516C2F-B435-2145-A521-081DB1CA61D3}" dt="2024-09-23T16:40:26.721" v="3261"/>
          <ac:spMkLst>
            <pc:docMk/>
            <pc:sldMk cId="2914445144" sldId="338"/>
            <ac:spMk id="40" creationId="{A66A2453-B936-5EE6-7266-09397E7B873D}"/>
          </ac:spMkLst>
        </pc:spChg>
        <pc:spChg chg="add mod">
          <ac:chgData name="Cassandra Gould Van Praag" userId="d2248499-4cc7-4575-92a4-3dec06827e7f" providerId="ADAL" clId="{D2516C2F-B435-2145-A521-081DB1CA61D3}" dt="2024-09-23T16:40:26.721" v="3261"/>
          <ac:spMkLst>
            <pc:docMk/>
            <pc:sldMk cId="2914445144" sldId="338"/>
            <ac:spMk id="41" creationId="{C721CAD1-9DC9-79AA-B9F4-56CCE9FA9B2B}"/>
          </ac:spMkLst>
        </pc:spChg>
        <pc:spChg chg="add mod">
          <ac:chgData name="Cassandra Gould Van Praag" userId="d2248499-4cc7-4575-92a4-3dec06827e7f" providerId="ADAL" clId="{D2516C2F-B435-2145-A521-081DB1CA61D3}" dt="2024-09-23T16:40:26.721" v="3261"/>
          <ac:spMkLst>
            <pc:docMk/>
            <pc:sldMk cId="2914445144" sldId="338"/>
            <ac:spMk id="42" creationId="{60D9DDC3-7B96-4A3F-6E11-A0BB793CAE9D}"/>
          </ac:spMkLst>
        </pc:spChg>
        <pc:spChg chg="add mod">
          <ac:chgData name="Cassandra Gould Van Praag" userId="d2248499-4cc7-4575-92a4-3dec06827e7f" providerId="ADAL" clId="{D2516C2F-B435-2145-A521-081DB1CA61D3}" dt="2024-09-23T21:19:22.920" v="7640" actId="1036"/>
          <ac:spMkLst>
            <pc:docMk/>
            <pc:sldMk cId="2914445144" sldId="338"/>
            <ac:spMk id="43" creationId="{DD93CACF-094A-D985-DDAE-DFBC17857F0E}"/>
          </ac:spMkLst>
        </pc:spChg>
        <pc:spChg chg="add del mod">
          <ac:chgData name="Cassandra Gould Van Praag" userId="d2248499-4cc7-4575-92a4-3dec06827e7f" providerId="ADAL" clId="{D2516C2F-B435-2145-A521-081DB1CA61D3}" dt="2024-09-23T17:06:45.857" v="4064" actId="478"/>
          <ac:spMkLst>
            <pc:docMk/>
            <pc:sldMk cId="2914445144" sldId="338"/>
            <ac:spMk id="44" creationId="{17371CB4-CDF2-A2AE-B2FF-6CB9B055BA73}"/>
          </ac:spMkLst>
        </pc:spChg>
        <pc:spChg chg="add mod">
          <ac:chgData name="Cassandra Gould Van Praag" userId="d2248499-4cc7-4575-92a4-3dec06827e7f" providerId="ADAL" clId="{D2516C2F-B435-2145-A521-081DB1CA61D3}" dt="2024-09-23T21:19:22.920" v="7640" actId="1036"/>
          <ac:spMkLst>
            <pc:docMk/>
            <pc:sldMk cId="2914445144" sldId="338"/>
            <ac:spMk id="45" creationId="{20AA08E0-4247-E873-4B4B-48A38872F047}"/>
          </ac:spMkLst>
        </pc:spChg>
        <pc:spChg chg="add mod">
          <ac:chgData name="Cassandra Gould Van Praag" userId="d2248499-4cc7-4575-92a4-3dec06827e7f" providerId="ADAL" clId="{D2516C2F-B435-2145-A521-081DB1CA61D3}" dt="2024-09-23T21:19:22.920" v="7640" actId="1036"/>
          <ac:spMkLst>
            <pc:docMk/>
            <pc:sldMk cId="2914445144" sldId="338"/>
            <ac:spMk id="48" creationId="{E4D7E36A-A629-1AD1-B5F3-0EC067355978}"/>
          </ac:spMkLst>
        </pc:spChg>
        <pc:spChg chg="add del mod">
          <ac:chgData name="Cassandra Gould Van Praag" userId="d2248499-4cc7-4575-92a4-3dec06827e7f" providerId="ADAL" clId="{D2516C2F-B435-2145-A521-081DB1CA61D3}" dt="2024-09-23T17:06:47.021" v="4065" actId="478"/>
          <ac:spMkLst>
            <pc:docMk/>
            <pc:sldMk cId="2914445144" sldId="338"/>
            <ac:spMk id="49" creationId="{33DEBE5A-6095-3FBE-18E2-E8AF583057E4}"/>
          </ac:spMkLst>
        </pc:spChg>
        <pc:spChg chg="add mod">
          <ac:chgData name="Cassandra Gould Van Praag" userId="d2248499-4cc7-4575-92a4-3dec06827e7f" providerId="ADAL" clId="{D2516C2F-B435-2145-A521-081DB1CA61D3}" dt="2024-09-23T21:19:22.920" v="7640" actId="1036"/>
          <ac:spMkLst>
            <pc:docMk/>
            <pc:sldMk cId="2914445144" sldId="338"/>
            <ac:spMk id="50" creationId="{E961D524-E873-AAD4-70FA-B25A5251C62A}"/>
          </ac:spMkLst>
        </pc:spChg>
        <pc:spChg chg="add mod">
          <ac:chgData name="Cassandra Gould Van Praag" userId="d2248499-4cc7-4575-92a4-3dec06827e7f" providerId="ADAL" clId="{D2516C2F-B435-2145-A521-081DB1CA61D3}" dt="2024-09-23T21:19:22.920" v="7640" actId="1036"/>
          <ac:spMkLst>
            <pc:docMk/>
            <pc:sldMk cId="2914445144" sldId="338"/>
            <ac:spMk id="51" creationId="{875127D4-B721-8B5E-72A9-E40E5FDDF882}"/>
          </ac:spMkLst>
        </pc:spChg>
        <pc:spChg chg="add del mod">
          <ac:chgData name="Cassandra Gould Van Praag" userId="d2248499-4cc7-4575-92a4-3dec06827e7f" providerId="ADAL" clId="{D2516C2F-B435-2145-A521-081DB1CA61D3}" dt="2024-09-23T17:07:05.063" v="4074" actId="478"/>
          <ac:spMkLst>
            <pc:docMk/>
            <pc:sldMk cId="2914445144" sldId="338"/>
            <ac:spMk id="52" creationId="{D7A7A3BA-32D1-146D-84D0-84FFB4AA2CFE}"/>
          </ac:spMkLst>
        </pc:spChg>
        <pc:spChg chg="add mod">
          <ac:chgData name="Cassandra Gould Van Praag" userId="d2248499-4cc7-4575-92a4-3dec06827e7f" providerId="ADAL" clId="{D2516C2F-B435-2145-A521-081DB1CA61D3}" dt="2024-09-23T21:19:22.920" v="7640" actId="1036"/>
          <ac:spMkLst>
            <pc:docMk/>
            <pc:sldMk cId="2914445144" sldId="338"/>
            <ac:spMk id="53" creationId="{75CC0EBC-2C0F-E65A-8D5A-F372506E5506}"/>
          </ac:spMkLst>
        </pc:spChg>
        <pc:spChg chg="add mod">
          <ac:chgData name="Cassandra Gould Van Praag" userId="d2248499-4cc7-4575-92a4-3dec06827e7f" providerId="ADAL" clId="{D2516C2F-B435-2145-A521-081DB1CA61D3}" dt="2024-09-23T21:19:22.920" v="7640" actId="1036"/>
          <ac:spMkLst>
            <pc:docMk/>
            <pc:sldMk cId="2914445144" sldId="338"/>
            <ac:spMk id="54" creationId="{51D83FE8-E047-FC12-F4CF-8C06C6A4242A}"/>
          </ac:spMkLst>
        </pc:spChg>
        <pc:spChg chg="add del mod">
          <ac:chgData name="Cassandra Gould Van Praag" userId="d2248499-4cc7-4575-92a4-3dec06827e7f" providerId="ADAL" clId="{D2516C2F-B435-2145-A521-081DB1CA61D3}" dt="2024-09-23T21:21:38.230" v="7665" actId="478"/>
          <ac:spMkLst>
            <pc:docMk/>
            <pc:sldMk cId="2914445144" sldId="338"/>
            <ac:spMk id="55" creationId="{DF71BB9A-A7F1-4BF2-551A-B8F55E04058E}"/>
          </ac:spMkLst>
        </pc:spChg>
        <pc:spChg chg="add del mod">
          <ac:chgData name="Cassandra Gould Van Praag" userId="d2248499-4cc7-4575-92a4-3dec06827e7f" providerId="ADAL" clId="{D2516C2F-B435-2145-A521-081DB1CA61D3}" dt="2024-09-23T21:23:36.886" v="7702" actId="478"/>
          <ac:spMkLst>
            <pc:docMk/>
            <pc:sldMk cId="2914445144" sldId="338"/>
            <ac:spMk id="56" creationId="{BDA156B3-48BB-17BE-8B62-ED6A5079B45D}"/>
          </ac:spMkLst>
        </pc:spChg>
        <pc:spChg chg="add del mod">
          <ac:chgData name="Cassandra Gould Van Praag" userId="d2248499-4cc7-4575-92a4-3dec06827e7f" providerId="ADAL" clId="{D2516C2F-B435-2145-A521-081DB1CA61D3}" dt="2024-09-23T21:25:02.994" v="7711" actId="478"/>
          <ac:spMkLst>
            <pc:docMk/>
            <pc:sldMk cId="2914445144" sldId="338"/>
            <ac:spMk id="57" creationId="{3ADD06D4-2E48-CBDE-D114-9C628C5E51A7}"/>
          </ac:spMkLst>
        </pc:spChg>
        <pc:spChg chg="add mod">
          <ac:chgData name="Cassandra Gould Van Praag" userId="d2248499-4cc7-4575-92a4-3dec06827e7f" providerId="ADAL" clId="{D2516C2F-B435-2145-A521-081DB1CA61D3}" dt="2024-09-23T21:19:18.597" v="7631" actId="1036"/>
          <ac:spMkLst>
            <pc:docMk/>
            <pc:sldMk cId="2914445144" sldId="338"/>
            <ac:spMk id="58" creationId="{205D57B7-5FCD-DF3A-A044-F02E46CCF261}"/>
          </ac:spMkLst>
        </pc:spChg>
        <pc:spChg chg="add mod">
          <ac:chgData name="Cassandra Gould Van Praag" userId="d2248499-4cc7-4575-92a4-3dec06827e7f" providerId="ADAL" clId="{D2516C2F-B435-2145-A521-081DB1CA61D3}" dt="2024-09-23T21:19:32.375" v="7644" actId="1076"/>
          <ac:spMkLst>
            <pc:docMk/>
            <pc:sldMk cId="2914445144" sldId="338"/>
            <ac:spMk id="59" creationId="{F8EA147B-F088-AB9F-5E7A-6308C4733531}"/>
          </ac:spMkLst>
        </pc:spChg>
        <pc:spChg chg="add mod">
          <ac:chgData name="Cassandra Gould Van Praag" userId="d2248499-4cc7-4575-92a4-3dec06827e7f" providerId="ADAL" clId="{D2516C2F-B435-2145-A521-081DB1CA61D3}" dt="2024-09-23T21:19:38.649" v="7647" actId="20577"/>
          <ac:spMkLst>
            <pc:docMk/>
            <pc:sldMk cId="2914445144" sldId="338"/>
            <ac:spMk id="60" creationId="{C2D87F3E-95F0-9A0C-0645-FC1BC9C4F58A}"/>
          </ac:spMkLst>
        </pc:spChg>
        <pc:spChg chg="add mod">
          <ac:chgData name="Cassandra Gould Van Praag" userId="d2248499-4cc7-4575-92a4-3dec06827e7f" providerId="ADAL" clId="{D2516C2F-B435-2145-A521-081DB1CA61D3}" dt="2024-09-23T21:19:46.797" v="7650" actId="20577"/>
          <ac:spMkLst>
            <pc:docMk/>
            <pc:sldMk cId="2914445144" sldId="338"/>
            <ac:spMk id="61" creationId="{58F1E4A4-7F43-1709-3E92-6E3F606D0C9F}"/>
          </ac:spMkLst>
        </pc:spChg>
        <pc:spChg chg="del mod">
          <ac:chgData name="Cassandra Gould Van Praag" userId="d2248499-4cc7-4575-92a4-3dec06827e7f" providerId="ADAL" clId="{D2516C2F-B435-2145-A521-081DB1CA61D3}" dt="2024-09-23T16:03:28.602" v="2666" actId="478"/>
          <ac:spMkLst>
            <pc:docMk/>
            <pc:sldMk cId="2914445144" sldId="338"/>
            <ac:spMk id="392" creationId="{00000000-0000-0000-0000-000000000000}"/>
          </ac:spMkLst>
        </pc:spChg>
        <pc:picChg chg="del">
          <ac:chgData name="Cassandra Gould Van Praag" userId="d2248499-4cc7-4575-92a4-3dec06827e7f" providerId="ADAL" clId="{D2516C2F-B435-2145-A521-081DB1CA61D3}" dt="2024-09-23T16:03:28.602" v="2666" actId="478"/>
          <ac:picMkLst>
            <pc:docMk/>
            <pc:sldMk cId="2914445144" sldId="338"/>
            <ac:picMk id="3" creationId="{36D30D30-6F53-7948-AD2F-144D1D9CC494}"/>
          </ac:picMkLst>
        </pc:picChg>
        <pc:picChg chg="del">
          <ac:chgData name="Cassandra Gould Van Praag" userId="d2248499-4cc7-4575-92a4-3dec06827e7f" providerId="ADAL" clId="{D2516C2F-B435-2145-A521-081DB1CA61D3}" dt="2024-09-23T16:03:28.602" v="2666" actId="478"/>
          <ac:picMkLst>
            <pc:docMk/>
            <pc:sldMk cId="2914445144" sldId="338"/>
            <ac:picMk id="5" creationId="{7A9D63F4-32DC-477A-AAA0-DF5D17ED4340}"/>
          </ac:picMkLst>
        </pc:picChg>
        <pc:picChg chg="del">
          <ac:chgData name="Cassandra Gould Van Praag" userId="d2248499-4cc7-4575-92a4-3dec06827e7f" providerId="ADAL" clId="{D2516C2F-B435-2145-A521-081DB1CA61D3}" dt="2024-09-23T16:03:28.602" v="2666" actId="478"/>
          <ac:picMkLst>
            <pc:docMk/>
            <pc:sldMk cId="2914445144" sldId="338"/>
            <ac:picMk id="9" creationId="{4B44AB89-2CE7-7182-4E76-849854DF9968}"/>
          </ac:picMkLst>
        </pc:picChg>
        <pc:picChg chg="del">
          <ac:chgData name="Cassandra Gould Van Praag" userId="d2248499-4cc7-4575-92a4-3dec06827e7f" providerId="ADAL" clId="{D2516C2F-B435-2145-A521-081DB1CA61D3}" dt="2024-09-23T16:03:28.602" v="2666" actId="478"/>
          <ac:picMkLst>
            <pc:docMk/>
            <pc:sldMk cId="2914445144" sldId="338"/>
            <ac:picMk id="11" creationId="{58036995-8E98-96A1-EE30-B432B9F7EDED}"/>
          </ac:picMkLst>
        </pc:picChg>
        <pc:picChg chg="del">
          <ac:chgData name="Cassandra Gould Van Praag" userId="d2248499-4cc7-4575-92a4-3dec06827e7f" providerId="ADAL" clId="{D2516C2F-B435-2145-A521-081DB1CA61D3}" dt="2024-09-23T16:03:28.602" v="2666" actId="478"/>
          <ac:picMkLst>
            <pc:docMk/>
            <pc:sldMk cId="2914445144" sldId="338"/>
            <ac:picMk id="13" creationId="{6865F98B-6955-80FD-0EC2-2427D5269BDE}"/>
          </ac:picMkLst>
        </pc:picChg>
        <pc:picChg chg="del">
          <ac:chgData name="Cassandra Gould Van Praag" userId="d2248499-4cc7-4575-92a4-3dec06827e7f" providerId="ADAL" clId="{D2516C2F-B435-2145-A521-081DB1CA61D3}" dt="2024-09-23T16:03:28.602" v="2666" actId="478"/>
          <ac:picMkLst>
            <pc:docMk/>
            <pc:sldMk cId="2914445144" sldId="338"/>
            <ac:picMk id="15" creationId="{294EEAC9-66C1-2FCA-EAE6-0A8B67460BEE}"/>
          </ac:picMkLst>
        </pc:picChg>
        <pc:picChg chg="del mod">
          <ac:chgData name="Cassandra Gould Van Praag" userId="d2248499-4cc7-4575-92a4-3dec06827e7f" providerId="ADAL" clId="{D2516C2F-B435-2145-A521-081DB1CA61D3}" dt="2024-09-23T10:40:12.976" v="295" actId="478"/>
          <ac:picMkLst>
            <pc:docMk/>
            <pc:sldMk cId="2914445144" sldId="338"/>
            <ac:picMk id="47" creationId="{A49882E4-4599-04ED-9709-83AC569783A0}"/>
          </ac:picMkLst>
        </pc:picChg>
        <pc:picChg chg="add mod">
          <ac:chgData name="Cassandra Gould Van Praag" userId="d2248499-4cc7-4575-92a4-3dec06827e7f" providerId="ADAL" clId="{D2516C2F-B435-2145-A521-081DB1CA61D3}" dt="2024-09-23T21:20:58.790" v="7660"/>
          <ac:picMkLst>
            <pc:docMk/>
            <pc:sldMk cId="2914445144" sldId="338"/>
            <ac:picMk id="62" creationId="{D0924C7E-02ED-7F34-B3BE-DAB94A7F45B7}"/>
          </ac:picMkLst>
        </pc:picChg>
        <pc:picChg chg="add mod">
          <ac:chgData name="Cassandra Gould Van Praag" userId="d2248499-4cc7-4575-92a4-3dec06827e7f" providerId="ADAL" clId="{D2516C2F-B435-2145-A521-081DB1CA61D3}" dt="2024-09-23T21:21:58.034" v="7667"/>
          <ac:picMkLst>
            <pc:docMk/>
            <pc:sldMk cId="2914445144" sldId="338"/>
            <ac:picMk id="63" creationId="{622AAD13-FC7E-6889-A7C5-7FFF4315BEA9}"/>
          </ac:picMkLst>
        </pc:picChg>
        <pc:picChg chg="add mod modCrop">
          <ac:chgData name="Cassandra Gould Van Praag" userId="d2248499-4cc7-4575-92a4-3dec06827e7f" providerId="ADAL" clId="{D2516C2F-B435-2145-A521-081DB1CA61D3}" dt="2024-09-23T21:24:02.490" v="7704" actId="29295"/>
          <ac:picMkLst>
            <pc:docMk/>
            <pc:sldMk cId="2914445144" sldId="338"/>
            <ac:picMk id="384" creationId="{0BBCB502-6173-9F29-5407-AC7208A39FD8}"/>
          </ac:picMkLst>
        </pc:picChg>
        <pc:picChg chg="add mod">
          <ac:chgData name="Cassandra Gould Van Praag" userId="d2248499-4cc7-4575-92a4-3dec06827e7f" providerId="ADAL" clId="{D2516C2F-B435-2145-A521-081DB1CA61D3}" dt="2024-09-23T21:25:13.491" v="7712"/>
          <ac:picMkLst>
            <pc:docMk/>
            <pc:sldMk cId="2914445144" sldId="338"/>
            <ac:picMk id="385" creationId="{27AC9E50-348A-936F-E676-C80078E1CDD3}"/>
          </ac:picMkLst>
        </pc:picChg>
      </pc:sldChg>
      <pc:sldChg chg="addSp delSp modSp del mod ord modAnim">
        <pc:chgData name="Cassandra Gould Van Praag" userId="d2248499-4cc7-4575-92a4-3dec06827e7f" providerId="ADAL" clId="{D2516C2F-B435-2145-A521-081DB1CA61D3}" dt="2024-09-23T21:17:11.417" v="7586" actId="2696"/>
        <pc:sldMkLst>
          <pc:docMk/>
          <pc:sldMk cId="1973883984" sldId="341"/>
        </pc:sldMkLst>
        <pc:spChg chg="del">
          <ac:chgData name="Cassandra Gould Van Praag" userId="d2248499-4cc7-4575-92a4-3dec06827e7f" providerId="ADAL" clId="{D2516C2F-B435-2145-A521-081DB1CA61D3}" dt="2024-09-23T10:41:13.379" v="306" actId="478"/>
          <ac:spMkLst>
            <pc:docMk/>
            <pc:sldMk cId="1973883984" sldId="341"/>
            <ac:spMk id="2" creationId="{45A364D3-E86D-5760-C69E-1D273608CD4D}"/>
          </ac:spMkLst>
        </pc:spChg>
        <pc:spChg chg="add mod">
          <ac:chgData name="Cassandra Gould Van Praag" userId="d2248499-4cc7-4575-92a4-3dec06827e7f" providerId="ADAL" clId="{D2516C2F-B435-2145-A521-081DB1CA61D3}" dt="2024-09-23T20:13:29.372" v="6548" actId="962"/>
          <ac:spMkLst>
            <pc:docMk/>
            <pc:sldMk cId="1973883984" sldId="341"/>
            <ac:spMk id="3" creationId="{D6837F1B-6D25-59C7-CAC4-1FAF4378F2EE}"/>
          </ac:spMkLst>
        </pc:spChg>
        <pc:spChg chg="add mod">
          <ac:chgData name="Cassandra Gould Van Praag" userId="d2248499-4cc7-4575-92a4-3dec06827e7f" providerId="ADAL" clId="{D2516C2F-B435-2145-A521-081DB1CA61D3}" dt="2024-09-23T20:13:29.372" v="6548" actId="962"/>
          <ac:spMkLst>
            <pc:docMk/>
            <pc:sldMk cId="1973883984" sldId="341"/>
            <ac:spMk id="4" creationId="{9B63904E-BF8B-3313-D37B-D83C51579665}"/>
          </ac:spMkLst>
        </pc:spChg>
        <pc:spChg chg="add mod">
          <ac:chgData name="Cassandra Gould Van Praag" userId="d2248499-4cc7-4575-92a4-3dec06827e7f" providerId="ADAL" clId="{D2516C2F-B435-2145-A521-081DB1CA61D3}" dt="2024-09-23T21:04:11.470" v="7343" actId="1037"/>
          <ac:spMkLst>
            <pc:docMk/>
            <pc:sldMk cId="1973883984" sldId="341"/>
            <ac:spMk id="6" creationId="{92CD8029-93DE-FE54-37D1-0BC10A25B8F3}"/>
          </ac:spMkLst>
        </pc:spChg>
        <pc:spChg chg="add mod">
          <ac:chgData name="Cassandra Gould Van Praag" userId="d2248499-4cc7-4575-92a4-3dec06827e7f" providerId="ADAL" clId="{D2516C2F-B435-2145-A521-081DB1CA61D3}" dt="2024-09-23T20:11:38.079" v="6534"/>
          <ac:spMkLst>
            <pc:docMk/>
            <pc:sldMk cId="1973883984" sldId="341"/>
            <ac:spMk id="7" creationId="{96E76C3D-3143-DF06-7B98-5C8011827C3D}"/>
          </ac:spMkLst>
        </pc:spChg>
        <pc:spChg chg="add del mod">
          <ac:chgData name="Cassandra Gould Van Praag" userId="d2248499-4cc7-4575-92a4-3dec06827e7f" providerId="ADAL" clId="{D2516C2F-B435-2145-A521-081DB1CA61D3}" dt="2024-09-23T21:04:06.256" v="7335" actId="478"/>
          <ac:spMkLst>
            <pc:docMk/>
            <pc:sldMk cId="1973883984" sldId="341"/>
            <ac:spMk id="10" creationId="{D3EBE165-A23F-E2B3-403E-7DD962218B3A}"/>
          </ac:spMkLst>
        </pc:spChg>
        <pc:spChg chg="mod">
          <ac:chgData name="Cassandra Gould Van Praag" userId="d2248499-4cc7-4575-92a4-3dec06827e7f" providerId="ADAL" clId="{D2516C2F-B435-2145-A521-081DB1CA61D3}" dt="2024-09-23T19:02:18.924" v="5324" actId="20577"/>
          <ac:spMkLst>
            <pc:docMk/>
            <pc:sldMk cId="1973883984" sldId="341"/>
            <ac:spMk id="11" creationId="{514F8C36-88FB-F70F-F2AF-B43003D5A160}"/>
          </ac:spMkLst>
        </pc:spChg>
        <pc:spChg chg="del mod">
          <ac:chgData name="Cassandra Gould Van Praag" userId="d2248499-4cc7-4575-92a4-3dec06827e7f" providerId="ADAL" clId="{D2516C2F-B435-2145-A521-081DB1CA61D3}" dt="2024-09-23T20:11:28.131" v="6533" actId="478"/>
          <ac:spMkLst>
            <pc:docMk/>
            <pc:sldMk cId="1973883984" sldId="341"/>
            <ac:spMk id="12" creationId="{43186379-118D-7EDB-255B-85221AE35B5B}"/>
          </ac:spMkLst>
        </pc:spChg>
        <pc:spChg chg="mod">
          <ac:chgData name="Cassandra Gould Van Praag" userId="d2248499-4cc7-4575-92a4-3dec06827e7f" providerId="ADAL" clId="{D2516C2F-B435-2145-A521-081DB1CA61D3}" dt="2024-09-23T20:13:29.372" v="6548" actId="962"/>
          <ac:spMkLst>
            <pc:docMk/>
            <pc:sldMk cId="1973883984" sldId="341"/>
            <ac:spMk id="20" creationId="{04F97B71-4205-5A21-9550-FAE4D7A913E1}"/>
          </ac:spMkLst>
        </pc:spChg>
        <pc:spChg chg="mod">
          <ac:chgData name="Cassandra Gould Van Praag" userId="d2248499-4cc7-4575-92a4-3dec06827e7f" providerId="ADAL" clId="{D2516C2F-B435-2145-A521-081DB1CA61D3}" dt="2024-09-23T20:13:29.372" v="6548" actId="962"/>
          <ac:spMkLst>
            <pc:docMk/>
            <pc:sldMk cId="1973883984" sldId="341"/>
            <ac:spMk id="21" creationId="{C57D9053-9A7C-60EA-686B-DD138D7EB8A5}"/>
          </ac:spMkLst>
        </pc:spChg>
        <pc:spChg chg="del mod">
          <ac:chgData name="Cassandra Gould Van Praag" userId="d2248499-4cc7-4575-92a4-3dec06827e7f" providerId="ADAL" clId="{D2516C2F-B435-2145-A521-081DB1CA61D3}" dt="2024-09-23T19:49:49.437" v="6276" actId="21"/>
          <ac:spMkLst>
            <pc:docMk/>
            <pc:sldMk cId="1973883984" sldId="341"/>
            <ac:spMk id="22" creationId="{6F074627-0E62-2684-38FF-26493CC65C69}"/>
          </ac:spMkLst>
        </pc:spChg>
        <pc:spChg chg="del mod">
          <ac:chgData name="Cassandra Gould Van Praag" userId="d2248499-4cc7-4575-92a4-3dec06827e7f" providerId="ADAL" clId="{D2516C2F-B435-2145-A521-081DB1CA61D3}" dt="2024-09-23T19:49:49.437" v="6276" actId="21"/>
          <ac:spMkLst>
            <pc:docMk/>
            <pc:sldMk cId="1973883984" sldId="341"/>
            <ac:spMk id="23" creationId="{343C87D1-C1BF-84A3-C773-9EAE04D50D4E}"/>
          </ac:spMkLst>
        </pc:spChg>
        <pc:spChg chg="mod">
          <ac:chgData name="Cassandra Gould Van Praag" userId="d2248499-4cc7-4575-92a4-3dec06827e7f" providerId="ADAL" clId="{D2516C2F-B435-2145-A521-081DB1CA61D3}" dt="2024-09-23T20:13:59.601" v="6581" actId="1035"/>
          <ac:spMkLst>
            <pc:docMk/>
            <pc:sldMk cId="1973883984" sldId="341"/>
            <ac:spMk id="24" creationId="{796DDD36-A2E8-6197-B7CF-F1EAEDFD7437}"/>
          </ac:spMkLst>
        </pc:spChg>
        <pc:spChg chg="mod">
          <ac:chgData name="Cassandra Gould Van Praag" userId="d2248499-4cc7-4575-92a4-3dec06827e7f" providerId="ADAL" clId="{D2516C2F-B435-2145-A521-081DB1CA61D3}" dt="2024-09-23T20:13:59.601" v="6581" actId="1035"/>
          <ac:spMkLst>
            <pc:docMk/>
            <pc:sldMk cId="1973883984" sldId="341"/>
            <ac:spMk id="25" creationId="{46F10936-6537-4F62-F980-6BEB7D38CFCD}"/>
          </ac:spMkLst>
        </pc:spChg>
        <pc:spChg chg="mod">
          <ac:chgData name="Cassandra Gould Van Praag" userId="d2248499-4cc7-4575-92a4-3dec06827e7f" providerId="ADAL" clId="{D2516C2F-B435-2145-A521-081DB1CA61D3}" dt="2024-09-23T20:13:54.309" v="6569" actId="1035"/>
          <ac:spMkLst>
            <pc:docMk/>
            <pc:sldMk cId="1973883984" sldId="341"/>
            <ac:spMk id="26" creationId="{A30C15CB-D562-BA1D-B4CB-5F0BF4575485}"/>
          </ac:spMkLst>
        </pc:spChg>
        <pc:spChg chg="mod">
          <ac:chgData name="Cassandra Gould Van Praag" userId="d2248499-4cc7-4575-92a4-3dec06827e7f" providerId="ADAL" clId="{D2516C2F-B435-2145-A521-081DB1CA61D3}" dt="2024-09-23T20:13:54.309" v="6569" actId="1035"/>
          <ac:spMkLst>
            <pc:docMk/>
            <pc:sldMk cId="1973883984" sldId="341"/>
            <ac:spMk id="27" creationId="{C2305FC4-66CF-4D8E-AC80-1A5A491F4D10}"/>
          </ac:spMkLst>
        </pc:spChg>
        <pc:picChg chg="add mod modCrop">
          <ac:chgData name="Cassandra Gould Van Praag" userId="d2248499-4cc7-4575-92a4-3dec06827e7f" providerId="ADAL" clId="{D2516C2F-B435-2145-A521-081DB1CA61D3}" dt="2024-09-23T20:14:18.871" v="6585" actId="14100"/>
          <ac:picMkLst>
            <pc:docMk/>
            <pc:sldMk cId="1973883984" sldId="341"/>
            <ac:picMk id="5" creationId="{A54D7E3D-2F14-280C-CCD1-935C4E851A38}"/>
          </ac:picMkLst>
        </pc:picChg>
        <pc:picChg chg="add mod modCrop">
          <ac:chgData name="Cassandra Gould Van Praag" userId="d2248499-4cc7-4575-92a4-3dec06827e7f" providerId="ADAL" clId="{D2516C2F-B435-2145-A521-081DB1CA61D3}" dt="2024-09-23T20:16:10.642" v="6588" actId="1038"/>
          <ac:picMkLst>
            <pc:docMk/>
            <pc:sldMk cId="1973883984" sldId="341"/>
            <ac:picMk id="9" creationId="{F0417E0F-92E1-EB47-09ED-685FE8E2BCB5}"/>
          </ac:picMkLst>
        </pc:picChg>
        <pc:picChg chg="del">
          <ac:chgData name="Cassandra Gould Van Praag" userId="d2248499-4cc7-4575-92a4-3dec06827e7f" providerId="ADAL" clId="{D2516C2F-B435-2145-A521-081DB1CA61D3}" dt="2024-09-23T10:41:06.847" v="305" actId="478"/>
          <ac:picMkLst>
            <pc:docMk/>
            <pc:sldMk cId="1973883984" sldId="341"/>
            <ac:picMk id="19" creationId="{75E7B894-A2EE-640A-9612-BBF0E0557786}"/>
          </ac:picMkLst>
        </pc:picChg>
      </pc:sldChg>
      <pc:sldChg chg="addSp delSp modSp mod">
        <pc:chgData name="Cassandra Gould Van Praag" userId="d2248499-4cc7-4575-92a4-3dec06827e7f" providerId="ADAL" clId="{D2516C2F-B435-2145-A521-081DB1CA61D3}" dt="2024-09-23T22:49:47.459" v="8653" actId="20577"/>
        <pc:sldMkLst>
          <pc:docMk/>
          <pc:sldMk cId="2963472011" sldId="342"/>
        </pc:sldMkLst>
        <pc:spChg chg="add mod">
          <ac:chgData name="Cassandra Gould Van Praag" userId="d2248499-4cc7-4575-92a4-3dec06827e7f" providerId="ADAL" clId="{D2516C2F-B435-2145-A521-081DB1CA61D3}" dt="2024-09-23T10:42:33.383" v="323" actId="207"/>
          <ac:spMkLst>
            <pc:docMk/>
            <pc:sldMk cId="2963472011" sldId="342"/>
            <ac:spMk id="6" creationId="{1CA252F2-17F4-259A-3DBA-059905055B86}"/>
          </ac:spMkLst>
        </pc:spChg>
        <pc:spChg chg="add mod">
          <ac:chgData name="Cassandra Gould Van Praag" userId="d2248499-4cc7-4575-92a4-3dec06827e7f" providerId="ADAL" clId="{D2516C2F-B435-2145-A521-081DB1CA61D3}" dt="2024-09-23T10:42:33.383" v="323" actId="207"/>
          <ac:spMkLst>
            <pc:docMk/>
            <pc:sldMk cId="2963472011" sldId="342"/>
            <ac:spMk id="7" creationId="{FAB14930-D462-E8CE-D254-843C77F80D65}"/>
          </ac:spMkLst>
        </pc:spChg>
        <pc:spChg chg="add del mod">
          <ac:chgData name="Cassandra Gould Van Praag" userId="d2248499-4cc7-4575-92a4-3dec06827e7f" providerId="ADAL" clId="{D2516C2F-B435-2145-A521-081DB1CA61D3}" dt="2024-09-23T20:26:14.710" v="6739" actId="21"/>
          <ac:spMkLst>
            <pc:docMk/>
            <pc:sldMk cId="2963472011" sldId="342"/>
            <ac:spMk id="9" creationId="{694EF710-A60E-7D5E-AE9A-685EFAE137F2}"/>
          </ac:spMkLst>
        </pc:spChg>
        <pc:spChg chg="add del mod">
          <ac:chgData name="Cassandra Gould Van Praag" userId="d2248499-4cc7-4575-92a4-3dec06827e7f" providerId="ADAL" clId="{D2516C2F-B435-2145-A521-081DB1CA61D3}" dt="2024-09-23T20:26:14.710" v="6739" actId="21"/>
          <ac:spMkLst>
            <pc:docMk/>
            <pc:sldMk cId="2963472011" sldId="342"/>
            <ac:spMk id="11" creationId="{E9A38DED-A11F-363E-B0B8-9A052FD8B30D}"/>
          </ac:spMkLst>
        </pc:spChg>
        <pc:spChg chg="add del mod">
          <ac:chgData name="Cassandra Gould Van Praag" userId="d2248499-4cc7-4575-92a4-3dec06827e7f" providerId="ADAL" clId="{D2516C2F-B435-2145-A521-081DB1CA61D3}" dt="2024-09-23T20:26:14.710" v="6739" actId="21"/>
          <ac:spMkLst>
            <pc:docMk/>
            <pc:sldMk cId="2963472011" sldId="342"/>
            <ac:spMk id="13" creationId="{97823CD6-D4D4-D56E-7844-156B0EEDDC37}"/>
          </ac:spMkLst>
        </pc:spChg>
        <pc:spChg chg="add del mod">
          <ac:chgData name="Cassandra Gould Van Praag" userId="d2248499-4cc7-4575-92a4-3dec06827e7f" providerId="ADAL" clId="{D2516C2F-B435-2145-A521-081DB1CA61D3}" dt="2024-09-23T20:26:14.710" v="6739" actId="21"/>
          <ac:spMkLst>
            <pc:docMk/>
            <pc:sldMk cId="2963472011" sldId="342"/>
            <ac:spMk id="15" creationId="{65C9BE0E-663A-418F-E69D-E338D599C6BC}"/>
          </ac:spMkLst>
        </pc:spChg>
        <pc:spChg chg="add del mod">
          <ac:chgData name="Cassandra Gould Van Praag" userId="d2248499-4cc7-4575-92a4-3dec06827e7f" providerId="ADAL" clId="{D2516C2F-B435-2145-A521-081DB1CA61D3}" dt="2024-09-23T20:26:14.710" v="6739" actId="21"/>
          <ac:spMkLst>
            <pc:docMk/>
            <pc:sldMk cId="2963472011" sldId="342"/>
            <ac:spMk id="17" creationId="{A20053A0-D320-93B7-151B-427F422FCB2D}"/>
          </ac:spMkLst>
        </pc:spChg>
        <pc:spChg chg="add del mod">
          <ac:chgData name="Cassandra Gould Van Praag" userId="d2248499-4cc7-4575-92a4-3dec06827e7f" providerId="ADAL" clId="{D2516C2F-B435-2145-A521-081DB1CA61D3}" dt="2024-09-23T20:26:14.710" v="6739" actId="21"/>
          <ac:spMkLst>
            <pc:docMk/>
            <pc:sldMk cId="2963472011" sldId="342"/>
            <ac:spMk id="21" creationId="{1266CFFF-C32A-1667-6964-5B251BB17A8A}"/>
          </ac:spMkLst>
        </pc:spChg>
        <pc:spChg chg="mod">
          <ac:chgData name="Cassandra Gould Van Praag" userId="d2248499-4cc7-4575-92a4-3dec06827e7f" providerId="ADAL" clId="{D2516C2F-B435-2145-A521-081DB1CA61D3}" dt="2024-09-23T21:12:06.699" v="7525" actId="20577"/>
          <ac:spMkLst>
            <pc:docMk/>
            <pc:sldMk cId="2963472011" sldId="342"/>
            <ac:spMk id="22" creationId="{2AF2D6D5-DAB0-7467-2E3F-4E73578E4F48}"/>
          </ac:spMkLst>
        </pc:spChg>
        <pc:spChg chg="add del mod">
          <ac:chgData name="Cassandra Gould Van Praag" userId="d2248499-4cc7-4575-92a4-3dec06827e7f" providerId="ADAL" clId="{D2516C2F-B435-2145-A521-081DB1CA61D3}" dt="2024-09-23T20:26:14.710" v="6739" actId="21"/>
          <ac:spMkLst>
            <pc:docMk/>
            <pc:sldMk cId="2963472011" sldId="342"/>
            <ac:spMk id="24" creationId="{23538747-A089-0197-0C61-3D64DCDAA4FB}"/>
          </ac:spMkLst>
        </pc:spChg>
        <pc:spChg chg="add del mod">
          <ac:chgData name="Cassandra Gould Van Praag" userId="d2248499-4cc7-4575-92a4-3dec06827e7f" providerId="ADAL" clId="{D2516C2F-B435-2145-A521-081DB1CA61D3}" dt="2024-09-23T20:26:14.710" v="6739" actId="21"/>
          <ac:spMkLst>
            <pc:docMk/>
            <pc:sldMk cId="2963472011" sldId="342"/>
            <ac:spMk id="28" creationId="{CC294420-AD25-16A6-9D9D-57FE5F7BA240}"/>
          </ac:spMkLst>
        </pc:spChg>
        <pc:spChg chg="del">
          <ac:chgData name="Cassandra Gould Van Praag" userId="d2248499-4cc7-4575-92a4-3dec06827e7f" providerId="ADAL" clId="{D2516C2F-B435-2145-A521-081DB1CA61D3}" dt="2024-09-23T10:42:30.809" v="321" actId="478"/>
          <ac:spMkLst>
            <pc:docMk/>
            <pc:sldMk cId="2963472011" sldId="342"/>
            <ac:spMk id="39" creationId="{C14509E7-67FD-2ACC-5C1A-1F7C25AB690D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0" creationId="{F727FC92-2201-0E40-34D3-E67ECDA8AB1B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1" creationId="{DB7C6842-32DB-EB26-F084-BEB59B79AB7D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2" creationId="{F7A752C6-B4A3-B7DB-E645-FCBF1DCCF5C5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3" creationId="{2C6ECE3D-02F7-3585-5AE7-CA56FA9409B1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4" creationId="{25F85518-CE10-9941-B953-6DDB27653044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5" creationId="{1452740B-033D-E97A-1042-C15F42485B8A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6" creationId="{4DFA5CD6-C8A8-E763-FBDE-06F1D1140976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7" creationId="{828C8D51-C8E3-8784-2E52-1392EBDB8D73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8" creationId="{BE633F6D-D2CD-F86C-41C6-0569ED707A12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49" creationId="{7927005B-EF08-29A8-6571-CDEF5E55894A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50" creationId="{5AC3C811-A356-82AE-3E20-A20148F0D7F1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51" creationId="{6DB37392-1B04-C1EE-F54F-E993E73B06FF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53" creationId="{93E69C43-1EBA-98AE-BCF5-AC9A0E8D3F7D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55" creationId="{FBC418E1-372F-ACD2-F775-576163234917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57" creationId="{BEB3160D-BE53-1FC8-24B8-3E2A14CB2F3C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59" creationId="{35203DBA-0952-B5B1-B8D6-731DCE2E4438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61" creationId="{87CF0078-02B9-BD90-B659-B4AFCFCDA6DD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63" creationId="{265400F1-EDBB-B306-CFBE-1A796609484D}"/>
          </ac:spMkLst>
        </pc:spChg>
        <pc:spChg chg="mod">
          <ac:chgData name="Cassandra Gould Van Praag" userId="d2248499-4cc7-4575-92a4-3dec06827e7f" providerId="ADAL" clId="{D2516C2F-B435-2145-A521-081DB1CA61D3}" dt="2024-09-23T20:26:59.344" v="6744" actId="166"/>
          <ac:spMkLst>
            <pc:docMk/>
            <pc:sldMk cId="2963472011" sldId="342"/>
            <ac:spMk id="64" creationId="{8630A1B6-BEA5-8036-EBEB-C62680D85628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65" creationId="{54B79330-4801-EF92-3FDE-31F7C193D675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66" creationId="{E3F64515-8753-249D-D333-90ED2B9AFDB2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67" creationId="{25C9A649-C872-D70D-F873-9AD4C729A83D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68" creationId="{A837BD2B-2E3C-6B47-C5F2-14EF3243A91C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69" creationId="{B4050C23-00C7-0A8A-07A0-09F749D2C2CB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70" creationId="{97AF26A5-335C-7D0F-4CB5-7C07626C8624}"/>
          </ac:spMkLst>
        </pc:spChg>
        <pc:spChg chg="add del mod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71" creationId="{0B62D9C5-306F-87F2-8B44-E8E1EA9440FA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72" creationId="{D137462F-E7F9-CDC9-EC9D-8DCE28AC56D4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73" creationId="{848BEFE3-1988-60BA-CB0F-0A41011F7F87}"/>
          </ac:spMkLst>
        </pc:spChg>
        <pc:spChg chg="add del mod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74" creationId="{9368ADE0-B464-74B4-2EA4-605ADA48E248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75" creationId="{F56C65AF-0EAD-F926-34F6-8963370167AC}"/>
          </ac:spMkLst>
        </pc:spChg>
        <pc:spChg chg="add del">
          <ac:chgData name="Cassandra Gould Van Praag" userId="d2248499-4cc7-4575-92a4-3dec06827e7f" providerId="ADAL" clId="{D2516C2F-B435-2145-A521-081DB1CA61D3}" dt="2024-09-23T20:26:28.539" v="6741" actId="478"/>
          <ac:spMkLst>
            <pc:docMk/>
            <pc:sldMk cId="2963472011" sldId="342"/>
            <ac:spMk id="76" creationId="{27A4C3AB-065D-0713-D249-A77AF0365ACA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78" creationId="{3B7DF06E-C9C8-75F8-3165-CD420A38FCEE}"/>
          </ac:spMkLst>
        </pc:spChg>
        <pc:spChg chg="add del mod">
          <ac:chgData name="Cassandra Gould Van Praag" userId="d2248499-4cc7-4575-92a4-3dec06827e7f" providerId="ADAL" clId="{D2516C2F-B435-2145-A521-081DB1CA61D3}" dt="2024-09-23T20:26:52.586" v="6743" actId="164"/>
          <ac:spMkLst>
            <pc:docMk/>
            <pc:sldMk cId="2963472011" sldId="342"/>
            <ac:spMk id="79" creationId="{934F0CAB-155E-85E0-D371-B4F5A33328FA}"/>
          </ac:spMkLst>
        </pc:spChg>
        <pc:spChg chg="add del mod">
          <ac:chgData name="Cassandra Gould Van Praag" userId="d2248499-4cc7-4575-92a4-3dec06827e7f" providerId="ADAL" clId="{D2516C2F-B435-2145-A521-081DB1CA61D3}" dt="2024-09-23T20:24:57.083" v="6719" actId="21"/>
          <ac:spMkLst>
            <pc:docMk/>
            <pc:sldMk cId="2963472011" sldId="342"/>
            <ac:spMk id="81" creationId="{F58192BC-38C6-B959-9B3E-0040F6E043CB}"/>
          </ac:spMkLst>
        </pc:spChg>
        <pc:spChg chg="del">
          <ac:chgData name="Cassandra Gould Van Praag" userId="d2248499-4cc7-4575-92a4-3dec06827e7f" providerId="ADAL" clId="{D2516C2F-B435-2145-A521-081DB1CA61D3}" dt="2024-09-23T10:42:27.969" v="320" actId="478"/>
          <ac:spMkLst>
            <pc:docMk/>
            <pc:sldMk cId="2963472011" sldId="342"/>
            <ac:spMk id="83" creationId="{DDD1A3E1-214A-01F4-65A7-2D4E501C9D11}"/>
          </ac:spMkLst>
        </pc:spChg>
        <pc:spChg chg="add mod">
          <ac:chgData name="Cassandra Gould Van Praag" userId="d2248499-4cc7-4575-92a4-3dec06827e7f" providerId="ADAL" clId="{D2516C2F-B435-2145-A521-081DB1CA61D3}" dt="2024-09-23T20:25:45.184" v="6723"/>
          <ac:spMkLst>
            <pc:docMk/>
            <pc:sldMk cId="2963472011" sldId="342"/>
            <ac:spMk id="85" creationId="{3979DEA3-8A3A-BAC3-3A33-230CEBAA3B25}"/>
          </ac:spMkLst>
        </pc:spChg>
        <pc:spChg chg="add mod">
          <ac:chgData name="Cassandra Gould Van Praag" userId="d2248499-4cc7-4575-92a4-3dec06827e7f" providerId="ADAL" clId="{D2516C2F-B435-2145-A521-081DB1CA61D3}" dt="2024-09-23T20:25:54.887" v="6725"/>
          <ac:spMkLst>
            <pc:docMk/>
            <pc:sldMk cId="2963472011" sldId="342"/>
            <ac:spMk id="86" creationId="{96AE4234-B140-1580-9873-1F07C6A9F8C0}"/>
          </ac:spMkLst>
        </pc:spChg>
        <pc:spChg chg="add del mod">
          <ac:chgData name="Cassandra Gould Van Praag" userId="d2248499-4cc7-4575-92a4-3dec06827e7f" providerId="ADAL" clId="{D2516C2F-B435-2145-A521-081DB1CA61D3}" dt="2024-09-23T20:26:33.420" v="6742" actId="478"/>
          <ac:spMkLst>
            <pc:docMk/>
            <pc:sldMk cId="2963472011" sldId="342"/>
            <ac:spMk id="88" creationId="{63ACA34C-5898-C1E5-7E83-724E922DC056}"/>
          </ac:spMkLst>
        </pc:spChg>
        <pc:spChg chg="add del mod">
          <ac:chgData name="Cassandra Gould Van Praag" userId="d2248499-4cc7-4575-92a4-3dec06827e7f" providerId="ADAL" clId="{D2516C2F-B435-2145-A521-081DB1CA61D3}" dt="2024-09-23T20:26:33.420" v="6742" actId="478"/>
          <ac:spMkLst>
            <pc:docMk/>
            <pc:sldMk cId="2963472011" sldId="342"/>
            <ac:spMk id="90" creationId="{55D2B3B8-53CE-BB47-2A20-67641475BFB6}"/>
          </ac:spMkLst>
        </pc:spChg>
        <pc:spChg chg="add del mod">
          <ac:chgData name="Cassandra Gould Van Praag" userId="d2248499-4cc7-4575-92a4-3dec06827e7f" providerId="ADAL" clId="{D2516C2F-B435-2145-A521-081DB1CA61D3}" dt="2024-09-23T20:26:33.420" v="6742" actId="478"/>
          <ac:spMkLst>
            <pc:docMk/>
            <pc:sldMk cId="2963472011" sldId="342"/>
            <ac:spMk id="92" creationId="{97A07179-3867-BA6D-582A-70ECAFB09723}"/>
          </ac:spMkLst>
        </pc:spChg>
        <pc:spChg chg="add del mod">
          <ac:chgData name="Cassandra Gould Van Praag" userId="d2248499-4cc7-4575-92a4-3dec06827e7f" providerId="ADAL" clId="{D2516C2F-B435-2145-A521-081DB1CA61D3}" dt="2024-09-23T20:26:33.420" v="6742" actId="478"/>
          <ac:spMkLst>
            <pc:docMk/>
            <pc:sldMk cId="2963472011" sldId="342"/>
            <ac:spMk id="94" creationId="{5B1C7FE5-D6E0-D046-957E-CB16B130A467}"/>
          </ac:spMkLst>
        </pc:spChg>
        <pc:spChg chg="add del mod">
          <ac:chgData name="Cassandra Gould Van Praag" userId="d2248499-4cc7-4575-92a4-3dec06827e7f" providerId="ADAL" clId="{D2516C2F-B435-2145-A521-081DB1CA61D3}" dt="2024-09-23T20:26:33.420" v="6742" actId="478"/>
          <ac:spMkLst>
            <pc:docMk/>
            <pc:sldMk cId="2963472011" sldId="342"/>
            <ac:spMk id="96" creationId="{79BDA62A-3C35-C40D-A4E2-F477E793817B}"/>
          </ac:spMkLst>
        </pc:spChg>
        <pc:spChg chg="add del mod">
          <ac:chgData name="Cassandra Gould Van Praag" userId="d2248499-4cc7-4575-92a4-3dec06827e7f" providerId="ADAL" clId="{D2516C2F-B435-2145-A521-081DB1CA61D3}" dt="2024-09-23T20:26:33.420" v="6742" actId="478"/>
          <ac:spMkLst>
            <pc:docMk/>
            <pc:sldMk cId="2963472011" sldId="342"/>
            <ac:spMk id="98" creationId="{CB875996-A28C-04AF-48AD-991B4B6510F8}"/>
          </ac:spMkLst>
        </pc:spChg>
        <pc:spChg chg="add del mod">
          <ac:chgData name="Cassandra Gould Van Praag" userId="d2248499-4cc7-4575-92a4-3dec06827e7f" providerId="ADAL" clId="{D2516C2F-B435-2145-A521-081DB1CA61D3}" dt="2024-09-23T20:26:33.420" v="6742" actId="478"/>
          <ac:spMkLst>
            <pc:docMk/>
            <pc:sldMk cId="2963472011" sldId="342"/>
            <ac:spMk id="100" creationId="{F5DA2E28-2B0D-CF26-9D29-8BC37733F406}"/>
          </ac:spMkLst>
        </pc:spChg>
        <pc:spChg chg="add del mod">
          <ac:chgData name="Cassandra Gould Van Praag" userId="d2248499-4cc7-4575-92a4-3dec06827e7f" providerId="ADAL" clId="{D2516C2F-B435-2145-A521-081DB1CA61D3}" dt="2024-09-23T20:26:33.420" v="6742" actId="478"/>
          <ac:spMkLst>
            <pc:docMk/>
            <pc:sldMk cId="2963472011" sldId="342"/>
            <ac:spMk id="102" creationId="{72BECD22-EC75-3CFE-E337-9BFDB84C4F2A}"/>
          </ac:spMkLst>
        </pc:spChg>
        <pc:spChg chg="add mod">
          <ac:chgData name="Cassandra Gould Van Praag" userId="d2248499-4cc7-4575-92a4-3dec06827e7f" providerId="ADAL" clId="{D2516C2F-B435-2145-A521-081DB1CA61D3}" dt="2024-09-23T20:27:18.835" v="6745"/>
          <ac:spMkLst>
            <pc:docMk/>
            <pc:sldMk cId="2963472011" sldId="342"/>
            <ac:spMk id="104" creationId="{3C73AE2F-7522-5F71-DF08-E10E821DEC13}"/>
          </ac:spMkLst>
        </pc:spChg>
        <pc:spChg chg="add mod">
          <ac:chgData name="Cassandra Gould Van Praag" userId="d2248499-4cc7-4575-92a4-3dec06827e7f" providerId="ADAL" clId="{D2516C2F-B435-2145-A521-081DB1CA61D3}" dt="2024-09-23T20:27:18.835" v="6745"/>
          <ac:spMkLst>
            <pc:docMk/>
            <pc:sldMk cId="2963472011" sldId="342"/>
            <ac:spMk id="105" creationId="{1CA7305B-B40E-7117-4D3E-AAE9319372B4}"/>
          </ac:spMkLst>
        </pc:spChg>
        <pc:spChg chg="add mod">
          <ac:chgData name="Cassandra Gould Van Praag" userId="d2248499-4cc7-4575-92a4-3dec06827e7f" providerId="ADAL" clId="{D2516C2F-B435-2145-A521-081DB1CA61D3}" dt="2024-09-23T20:27:18.835" v="6745"/>
          <ac:spMkLst>
            <pc:docMk/>
            <pc:sldMk cId="2963472011" sldId="342"/>
            <ac:spMk id="106" creationId="{20C3EEFC-2751-24B1-A390-6161888EB6BC}"/>
          </ac:spMkLst>
        </pc:spChg>
        <pc:spChg chg="add mod">
          <ac:chgData name="Cassandra Gould Van Praag" userId="d2248499-4cc7-4575-92a4-3dec06827e7f" providerId="ADAL" clId="{D2516C2F-B435-2145-A521-081DB1CA61D3}" dt="2024-09-23T20:27:49.866" v="6749" actId="1037"/>
          <ac:spMkLst>
            <pc:docMk/>
            <pc:sldMk cId="2963472011" sldId="342"/>
            <ac:spMk id="107" creationId="{F4A642E3-28C6-BA9D-4E53-B594AB248FB6}"/>
          </ac:spMkLst>
        </pc:spChg>
        <pc:spChg chg="add mod">
          <ac:chgData name="Cassandra Gould Van Praag" userId="d2248499-4cc7-4575-92a4-3dec06827e7f" providerId="ADAL" clId="{D2516C2F-B435-2145-A521-081DB1CA61D3}" dt="2024-09-23T20:27:49.866" v="6749" actId="1037"/>
          <ac:spMkLst>
            <pc:docMk/>
            <pc:sldMk cId="2963472011" sldId="342"/>
            <ac:spMk id="108" creationId="{92488F86-D474-0B28-2565-6F8D4B927393}"/>
          </ac:spMkLst>
        </pc:spChg>
        <pc:spChg chg="add mod">
          <ac:chgData name="Cassandra Gould Van Praag" userId="d2248499-4cc7-4575-92a4-3dec06827e7f" providerId="ADAL" clId="{D2516C2F-B435-2145-A521-081DB1CA61D3}" dt="2024-09-23T20:27:18.835" v="6745"/>
          <ac:spMkLst>
            <pc:docMk/>
            <pc:sldMk cId="2963472011" sldId="342"/>
            <ac:spMk id="109" creationId="{F3A92D55-5DAE-64E0-360D-B0D6F1913856}"/>
          </ac:spMkLst>
        </pc:spChg>
        <pc:spChg chg="add mod">
          <ac:chgData name="Cassandra Gould Van Praag" userId="d2248499-4cc7-4575-92a4-3dec06827e7f" providerId="ADAL" clId="{D2516C2F-B435-2145-A521-081DB1CA61D3}" dt="2024-09-23T20:27:49.866" v="6749" actId="1037"/>
          <ac:spMkLst>
            <pc:docMk/>
            <pc:sldMk cId="2963472011" sldId="342"/>
            <ac:spMk id="110" creationId="{9BD4F7E2-2FE3-23A1-9724-B4E75E37D002}"/>
          </ac:spMkLst>
        </pc:spChg>
        <pc:spChg chg="add mod">
          <ac:chgData name="Cassandra Gould Van Praag" userId="d2248499-4cc7-4575-92a4-3dec06827e7f" providerId="ADAL" clId="{D2516C2F-B435-2145-A521-081DB1CA61D3}" dt="2024-09-23T22:49:26.883" v="8638" actId="20577"/>
          <ac:spMkLst>
            <pc:docMk/>
            <pc:sldMk cId="2963472011" sldId="342"/>
            <ac:spMk id="111" creationId="{9006877A-69DB-74D4-6FC2-FC7014325B3A}"/>
          </ac:spMkLst>
        </pc:spChg>
        <pc:spChg chg="add mod">
          <ac:chgData name="Cassandra Gould Van Praag" userId="d2248499-4cc7-4575-92a4-3dec06827e7f" providerId="ADAL" clId="{D2516C2F-B435-2145-A521-081DB1CA61D3}" dt="2024-09-23T20:27:18.835" v="6745"/>
          <ac:spMkLst>
            <pc:docMk/>
            <pc:sldMk cId="2963472011" sldId="342"/>
            <ac:spMk id="112" creationId="{C9416EC9-533B-9783-041E-7ABE24EFA899}"/>
          </ac:spMkLst>
        </pc:spChg>
        <pc:spChg chg="add mod">
          <ac:chgData name="Cassandra Gould Van Praag" userId="d2248499-4cc7-4575-92a4-3dec06827e7f" providerId="ADAL" clId="{D2516C2F-B435-2145-A521-081DB1CA61D3}" dt="2024-09-23T20:27:18.835" v="6745"/>
          <ac:spMkLst>
            <pc:docMk/>
            <pc:sldMk cId="2963472011" sldId="342"/>
            <ac:spMk id="113" creationId="{FA36ACAB-9E36-F690-7302-F120F6582239}"/>
          </ac:spMkLst>
        </pc:spChg>
        <pc:spChg chg="add mod">
          <ac:chgData name="Cassandra Gould Van Praag" userId="d2248499-4cc7-4575-92a4-3dec06827e7f" providerId="ADAL" clId="{D2516C2F-B435-2145-A521-081DB1CA61D3}" dt="2024-09-23T20:27:18.835" v="6745"/>
          <ac:spMkLst>
            <pc:docMk/>
            <pc:sldMk cId="2963472011" sldId="342"/>
            <ac:spMk id="114" creationId="{C81396CC-A1F9-57EB-DFA0-E3AC19C22565}"/>
          </ac:spMkLst>
        </pc:spChg>
        <pc:spChg chg="add mod">
          <ac:chgData name="Cassandra Gould Van Praag" userId="d2248499-4cc7-4575-92a4-3dec06827e7f" providerId="ADAL" clId="{D2516C2F-B435-2145-A521-081DB1CA61D3}" dt="2024-09-23T22:49:47.459" v="8653" actId="20577"/>
          <ac:spMkLst>
            <pc:docMk/>
            <pc:sldMk cId="2963472011" sldId="342"/>
            <ac:spMk id="115" creationId="{B727EE6A-AB12-D776-081D-65BE5E9584B6}"/>
          </ac:spMkLst>
        </pc:spChg>
        <pc:spChg chg="add del">
          <ac:chgData name="Cassandra Gould Van Praag" userId="d2248499-4cc7-4575-92a4-3dec06827e7f" providerId="ADAL" clId="{D2516C2F-B435-2145-A521-081DB1CA61D3}" dt="2024-09-23T20:26:05.874" v="6727" actId="478"/>
          <ac:spMkLst>
            <pc:docMk/>
            <pc:sldMk cId="2963472011" sldId="342"/>
            <ac:spMk id="404" creationId="{00000000-0000-0000-0000-000000000000}"/>
          </ac:spMkLst>
        </pc:spChg>
        <pc:grpChg chg="add mod">
          <ac:chgData name="Cassandra Gould Van Praag" userId="d2248499-4cc7-4575-92a4-3dec06827e7f" providerId="ADAL" clId="{D2516C2F-B435-2145-A521-081DB1CA61D3}" dt="2024-09-23T20:26:07.676" v="6728" actId="164"/>
          <ac:grpSpMkLst>
            <pc:docMk/>
            <pc:sldMk cId="2963472011" sldId="342"/>
            <ac:grpSpMk id="84" creationId="{08B5798A-E6C8-EE61-04C8-D0A72BFCFA60}"/>
          </ac:grpSpMkLst>
        </pc:grpChg>
        <pc:grpChg chg="add mod">
          <ac:chgData name="Cassandra Gould Van Praag" userId="d2248499-4cc7-4575-92a4-3dec06827e7f" providerId="ADAL" clId="{D2516C2F-B435-2145-A521-081DB1CA61D3}" dt="2024-09-23T20:26:52.586" v="6743" actId="164"/>
          <ac:grpSpMkLst>
            <pc:docMk/>
            <pc:sldMk cId="2963472011" sldId="342"/>
            <ac:grpSpMk id="103" creationId="{7D533809-37E5-C0CD-91A9-5FBE2FAEBA6F}"/>
          </ac:grpSpMkLst>
        </pc:grpChg>
        <pc:picChg chg="add 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2" creationId="{094BEE5A-F090-403F-2AA7-140B589AFC71}"/>
          </ac:picMkLst>
        </pc:picChg>
        <pc:picChg chg="add 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5" creationId="{7610AC1E-0DF6-EE96-DE87-017220C67DD0}"/>
          </ac:picMkLst>
        </pc:picChg>
        <pc:picChg chg="del">
          <ac:chgData name="Cassandra Gould Van Praag" userId="d2248499-4cc7-4575-92a4-3dec06827e7f" providerId="ADAL" clId="{D2516C2F-B435-2145-A521-081DB1CA61D3}" dt="2024-09-23T10:41:24.043" v="308" actId="478"/>
          <ac:picMkLst>
            <pc:docMk/>
            <pc:sldMk cId="2963472011" sldId="342"/>
            <ac:picMk id="19" creationId="{57D43D12-0EF6-9C7D-8D39-1B90C71A8B08}"/>
          </ac:picMkLst>
        </pc:picChg>
        <pc:picChg chg="del">
          <ac:chgData name="Cassandra Gould Van Praag" userId="d2248499-4cc7-4575-92a4-3dec06827e7f" providerId="ADAL" clId="{D2516C2F-B435-2145-A521-081DB1CA61D3}" dt="2024-09-23T10:41:25.521" v="309" actId="478"/>
          <ac:picMkLst>
            <pc:docMk/>
            <pc:sldMk cId="2963472011" sldId="342"/>
            <ac:picMk id="20" creationId="{8D5E4897-C516-8B38-3BD1-F76D5FD9E5EC}"/>
          </ac:picMkLst>
        </pc:picChg>
        <pc:picChg chg="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25" creationId="{1949F4A9-2CE0-6DBB-1478-F2915E2A492D}"/>
          </ac:picMkLst>
        </pc:picChg>
        <pc:picChg chg="del mod">
          <ac:chgData name="Cassandra Gould Van Praag" userId="d2248499-4cc7-4575-92a4-3dec06827e7f" providerId="ADAL" clId="{D2516C2F-B435-2145-A521-081DB1CA61D3}" dt="2024-09-23T20:26:28.539" v="6741" actId="478"/>
          <ac:picMkLst>
            <pc:docMk/>
            <pc:sldMk cId="2963472011" sldId="342"/>
            <ac:picMk id="27" creationId="{3FAB0E4B-AC85-06C1-FEAC-300107547AEA}"/>
          </ac:picMkLst>
        </pc:picChg>
        <pc:picChg chg="del mod">
          <ac:chgData name="Cassandra Gould Van Praag" userId="d2248499-4cc7-4575-92a4-3dec06827e7f" providerId="ADAL" clId="{D2516C2F-B435-2145-A521-081DB1CA61D3}" dt="2024-09-23T20:26:28.539" v="6741" actId="478"/>
          <ac:picMkLst>
            <pc:docMk/>
            <pc:sldMk cId="2963472011" sldId="342"/>
            <ac:picMk id="29" creationId="{E060236B-1CF6-2D4D-AD2D-EAEFB5682DA9}"/>
          </ac:picMkLst>
        </pc:picChg>
        <pc:picChg chg="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30" creationId="{C446CE2B-876A-C4FF-A755-AF0CE62762E1}"/>
          </ac:picMkLst>
        </pc:picChg>
        <pc:picChg chg="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31" creationId="{80AF3231-4098-4825-805C-D4588C4020E8}"/>
          </ac:picMkLst>
        </pc:picChg>
        <pc:picChg chg="del mod">
          <ac:chgData name="Cassandra Gould Van Praag" userId="d2248499-4cc7-4575-92a4-3dec06827e7f" providerId="ADAL" clId="{D2516C2F-B435-2145-A521-081DB1CA61D3}" dt="2024-09-23T20:26:28.539" v="6741" actId="478"/>
          <ac:picMkLst>
            <pc:docMk/>
            <pc:sldMk cId="2963472011" sldId="342"/>
            <ac:picMk id="32" creationId="{2C3EA7CE-64FA-F016-987C-14EEEE78B6DF}"/>
          </ac:picMkLst>
        </pc:picChg>
        <pc:picChg chg="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33" creationId="{9DCB93D5-9BE0-8DFA-1754-CD0E9361BCF7}"/>
          </ac:picMkLst>
        </pc:picChg>
        <pc:picChg chg="add del 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34" creationId="{B2A26724-BF62-D64D-2547-C85C9141A49A}"/>
          </ac:picMkLst>
        </pc:picChg>
        <pc:picChg chg="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35" creationId="{0EED3328-2E23-6ED9-10C7-3258E19E7DCC}"/>
          </ac:picMkLst>
        </pc:picChg>
        <pc:picChg chg="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36" creationId="{94BAA8F6-7B9D-8207-B6D7-92A03364D4B5}"/>
          </ac:picMkLst>
        </pc:picChg>
        <pc:picChg chg="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37" creationId="{D02C1C6D-E430-5D1E-25E5-E7519D23E876}"/>
          </ac:picMkLst>
        </pc:picChg>
        <pc:picChg chg="mod">
          <ac:chgData name="Cassandra Gould Van Praag" userId="d2248499-4cc7-4575-92a4-3dec06827e7f" providerId="ADAL" clId="{D2516C2F-B435-2145-A521-081DB1CA61D3}" dt="2024-09-23T20:26:52.586" v="6743" actId="164"/>
          <ac:picMkLst>
            <pc:docMk/>
            <pc:sldMk cId="2963472011" sldId="342"/>
            <ac:picMk id="38" creationId="{C0439417-DE32-C117-9052-937B69F06EF3}"/>
          </ac:picMkLst>
        </pc:picChg>
      </pc:sldChg>
      <pc:sldChg chg="addSp delSp modSp mod ord">
        <pc:chgData name="Cassandra Gould Van Praag" userId="d2248499-4cc7-4575-92a4-3dec06827e7f" providerId="ADAL" clId="{D2516C2F-B435-2145-A521-081DB1CA61D3}" dt="2024-09-23T20:43:08.249" v="7052" actId="1037"/>
        <pc:sldMkLst>
          <pc:docMk/>
          <pc:sldMk cId="80838934" sldId="343"/>
        </pc:sldMkLst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2" creationId="{E8DD527B-39FD-A827-F05F-282908CFB743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3" creationId="{449D2281-7866-D9BF-A472-034A809AF54E}"/>
          </ac:spMkLst>
        </pc:spChg>
        <pc:spChg chg="add 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4" creationId="{BB0BA91A-F7CE-B471-FCA1-D34CB2E665E3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8" creationId="{6D50C2C9-96C2-E4D4-751F-A7D001CA787B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10" creationId="{D2936B98-6D31-D548-B46F-977DFFE00A91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11" creationId="{D6EE2E91-8F66-B819-F0FC-A1013BBE1E17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12" creationId="{42BB0FE6-77FF-3C17-7587-A12C4A610783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13" creationId="{F7566F01-9A99-6FC8-B20D-A5D3AF124FFA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14" creationId="{CBF7559D-E674-7071-351D-504E7C8C85A4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15" creationId="{41C9223B-00EA-7E46-7DB7-A283F1293265}"/>
          </ac:spMkLst>
        </pc:spChg>
        <pc:spChg chg="mod">
          <ac:chgData name="Cassandra Gould Van Praag" userId="d2248499-4cc7-4575-92a4-3dec06827e7f" providerId="ADAL" clId="{D2516C2F-B435-2145-A521-081DB1CA61D3}" dt="2024-09-23T17:16:03.083" v="4293" actId="20577"/>
          <ac:spMkLst>
            <pc:docMk/>
            <pc:sldMk cId="80838934" sldId="343"/>
            <ac:spMk id="21" creationId="{E5FB7927-5912-195A-72AA-72DB6D3E8C5C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25" creationId="{37189DC9-F279-837D-2E97-899FB793816E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48" creationId="{66B6129A-7181-4BBD-1B6B-E1055536AEB5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49" creationId="{22224EC4-C7BB-CC11-20D0-6BE6800EF96E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50" creationId="{523EC2A7-09E1-7F50-10E5-F949B69D3797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51" creationId="{358D3863-F498-1EDB-6498-878E5198E882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52" creationId="{DE22B269-BDF5-1525-607B-2E96267AB9E5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53" creationId="{1AA07F43-06B4-E134-4DFB-3470BFA48247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54" creationId="{913B7C15-634F-D9AB-1E14-2F22E735279D}"/>
          </ac:spMkLst>
        </pc:spChg>
        <pc:spChg chg="mod">
          <ac:chgData name="Cassandra Gould Van Praag" userId="d2248499-4cc7-4575-92a4-3dec06827e7f" providerId="ADAL" clId="{D2516C2F-B435-2145-A521-081DB1CA61D3}" dt="2024-09-23T20:43:08.249" v="7052" actId="1037"/>
          <ac:spMkLst>
            <pc:docMk/>
            <pc:sldMk cId="80838934" sldId="343"/>
            <ac:spMk id="55" creationId="{14028DB7-F775-E7E2-6B22-F4A4A4BE5D3B}"/>
          </ac:spMkLst>
        </pc:spChg>
        <pc:picChg chg="del">
          <ac:chgData name="Cassandra Gould Van Praag" userId="d2248499-4cc7-4575-92a4-3dec06827e7f" providerId="ADAL" clId="{D2516C2F-B435-2145-A521-081DB1CA61D3}" dt="2024-09-23T10:40:54.154" v="302" actId="478"/>
          <ac:picMkLst>
            <pc:docMk/>
            <pc:sldMk cId="80838934" sldId="343"/>
            <ac:picMk id="32" creationId="{0E118A81-9701-1EC7-16C4-D1303A549D26}"/>
          </ac:picMkLst>
        </pc:picChg>
        <pc:cxnChg chg="mod">
          <ac:chgData name="Cassandra Gould Van Praag" userId="d2248499-4cc7-4575-92a4-3dec06827e7f" providerId="ADAL" clId="{D2516C2F-B435-2145-A521-081DB1CA61D3}" dt="2024-09-23T20:43:08.249" v="7052" actId="1037"/>
          <ac:cxnSpMkLst>
            <pc:docMk/>
            <pc:sldMk cId="80838934" sldId="343"/>
            <ac:cxnSpMk id="40" creationId="{D3650783-DD18-BF5E-432A-5925D3259AA7}"/>
          </ac:cxnSpMkLst>
        </pc:cxnChg>
        <pc:cxnChg chg="mod">
          <ac:chgData name="Cassandra Gould Van Praag" userId="d2248499-4cc7-4575-92a4-3dec06827e7f" providerId="ADAL" clId="{D2516C2F-B435-2145-A521-081DB1CA61D3}" dt="2024-09-23T20:43:08.249" v="7052" actId="1037"/>
          <ac:cxnSpMkLst>
            <pc:docMk/>
            <pc:sldMk cId="80838934" sldId="343"/>
            <ac:cxnSpMk id="46" creationId="{FFA25FF5-EFDF-BBC1-6402-F48ACBBBB0B3}"/>
          </ac:cxnSpMkLst>
        </pc:cxnChg>
      </pc:sldChg>
      <pc:sldChg chg="addSp delSp modSp add mod">
        <pc:chgData name="Cassandra Gould Van Praag" userId="d2248499-4cc7-4575-92a4-3dec06827e7f" providerId="ADAL" clId="{D2516C2F-B435-2145-A521-081DB1CA61D3}" dt="2024-09-23T22:22:44.743" v="8180" actId="1036"/>
        <pc:sldMkLst>
          <pc:docMk/>
          <pc:sldMk cId="908370030" sldId="344"/>
        </pc:sldMkLst>
        <pc:spChg chg="mod">
          <ac:chgData name="Cassandra Gould Van Praag" userId="d2248499-4cc7-4575-92a4-3dec06827e7f" providerId="ADAL" clId="{D2516C2F-B435-2145-A521-081DB1CA61D3}" dt="2024-09-23T20:38:50.023" v="6972" actId="1036"/>
          <ac:spMkLst>
            <pc:docMk/>
            <pc:sldMk cId="908370030" sldId="344"/>
            <ac:spMk id="2" creationId="{0EB732D8-3652-6BAD-CA9B-601B19AF9030}"/>
          </ac:spMkLst>
        </pc:spChg>
        <pc:spChg chg="mod">
          <ac:chgData name="Cassandra Gould Van Praag" userId="d2248499-4cc7-4575-92a4-3dec06827e7f" providerId="ADAL" clId="{D2516C2F-B435-2145-A521-081DB1CA61D3}" dt="2024-09-23T20:38:41.878" v="6966" actId="20577"/>
          <ac:spMkLst>
            <pc:docMk/>
            <pc:sldMk cId="908370030" sldId="344"/>
            <ac:spMk id="3" creationId="{4C3ABF60-2CB7-E132-777C-9F89618DA987}"/>
          </ac:spMkLst>
        </pc:spChg>
        <pc:spChg chg="add del mod">
          <ac:chgData name="Cassandra Gould Van Praag" userId="d2248499-4cc7-4575-92a4-3dec06827e7f" providerId="ADAL" clId="{D2516C2F-B435-2145-A521-081DB1CA61D3}" dt="2024-09-23T10:16:36.027" v="16"/>
          <ac:spMkLst>
            <pc:docMk/>
            <pc:sldMk cId="908370030" sldId="344"/>
            <ac:spMk id="4" creationId="{916C72B6-8151-C9F2-FDFD-0C412CE63178}"/>
          </ac:spMkLst>
        </pc:spChg>
        <pc:spChg chg="add del mod">
          <ac:chgData name="Cassandra Gould Van Praag" userId="d2248499-4cc7-4575-92a4-3dec06827e7f" providerId="ADAL" clId="{D2516C2F-B435-2145-A521-081DB1CA61D3}" dt="2024-09-23T10:17:51.627" v="52"/>
          <ac:spMkLst>
            <pc:docMk/>
            <pc:sldMk cId="908370030" sldId="344"/>
            <ac:spMk id="6" creationId="{DAF465A7-78D9-68ED-9BD2-F65806EB7CDA}"/>
          </ac:spMkLst>
        </pc:spChg>
        <pc:spChg chg="add mod">
          <ac:chgData name="Cassandra Gould Van Praag" userId="d2248499-4cc7-4575-92a4-3dec06827e7f" providerId="ADAL" clId="{D2516C2F-B435-2145-A521-081DB1CA61D3}" dt="2024-09-23T22:22:44.743" v="8180" actId="1036"/>
          <ac:spMkLst>
            <pc:docMk/>
            <pc:sldMk cId="908370030" sldId="344"/>
            <ac:spMk id="9" creationId="{9CF28E4A-AD43-75D2-7D15-F1A895842577}"/>
          </ac:spMkLst>
        </pc:spChg>
        <pc:spChg chg="add mod">
          <ac:chgData name="Cassandra Gould Van Praag" userId="d2248499-4cc7-4575-92a4-3dec06827e7f" providerId="ADAL" clId="{D2516C2F-B435-2145-A521-081DB1CA61D3}" dt="2024-09-23T20:39:16.631" v="6991" actId="1036"/>
          <ac:spMkLst>
            <pc:docMk/>
            <pc:sldMk cId="908370030" sldId="344"/>
            <ac:spMk id="10" creationId="{25A09F79-17DA-AA2B-4675-9E881C9C9453}"/>
          </ac:spMkLst>
        </pc:spChg>
        <pc:spChg chg="add mod">
          <ac:chgData name="Cassandra Gould Van Praag" userId="d2248499-4cc7-4575-92a4-3dec06827e7f" providerId="ADAL" clId="{D2516C2F-B435-2145-A521-081DB1CA61D3}" dt="2024-09-23T20:39:12.221" v="6984" actId="14100"/>
          <ac:spMkLst>
            <pc:docMk/>
            <pc:sldMk cId="908370030" sldId="344"/>
            <ac:spMk id="11" creationId="{AC0AC2FA-23C1-17AA-0AEB-91F71109E3DD}"/>
          </ac:spMkLst>
        </pc:spChg>
        <pc:spChg chg="add mod">
          <ac:chgData name="Cassandra Gould Van Praag" userId="d2248499-4cc7-4575-92a4-3dec06827e7f" providerId="ADAL" clId="{D2516C2F-B435-2145-A521-081DB1CA61D3}" dt="2024-09-23T20:40:09.316" v="7015" actId="207"/>
          <ac:spMkLst>
            <pc:docMk/>
            <pc:sldMk cId="908370030" sldId="344"/>
            <ac:spMk id="13" creationId="{019273A5-04FD-E293-B60A-52C705FBF370}"/>
          </ac:spMkLst>
        </pc:spChg>
        <pc:picChg chg="del mod">
          <ac:chgData name="Cassandra Gould Van Praag" userId="d2248499-4cc7-4575-92a4-3dec06827e7f" providerId="ADAL" clId="{D2516C2F-B435-2145-A521-081DB1CA61D3}" dt="2024-09-23T10:16:25.625" v="13" actId="478"/>
          <ac:picMkLst>
            <pc:docMk/>
            <pc:sldMk cId="908370030" sldId="344"/>
            <ac:picMk id="5" creationId="{0BA86323-542C-C2F9-2007-1375F8D276D2}"/>
          </ac:picMkLst>
        </pc:picChg>
        <pc:picChg chg="add mod">
          <ac:chgData name="Cassandra Gould Van Praag" userId="d2248499-4cc7-4575-92a4-3dec06827e7f" providerId="ADAL" clId="{D2516C2F-B435-2145-A521-081DB1CA61D3}" dt="2024-09-23T10:18:19.116" v="56" actId="27614"/>
          <ac:picMkLst>
            <pc:docMk/>
            <pc:sldMk cId="908370030" sldId="344"/>
            <ac:picMk id="8" creationId="{BC196905-E886-3437-34C7-5985299E2452}"/>
          </ac:picMkLst>
        </pc:picChg>
      </pc:sldChg>
      <pc:sldChg chg="addSp delSp modSp add mod ord">
        <pc:chgData name="Cassandra Gould Van Praag" userId="d2248499-4cc7-4575-92a4-3dec06827e7f" providerId="ADAL" clId="{D2516C2F-B435-2145-A521-081DB1CA61D3}" dt="2024-09-23T21:02:02.716" v="7261" actId="14100"/>
        <pc:sldMkLst>
          <pc:docMk/>
          <pc:sldMk cId="3701996216" sldId="345"/>
        </pc:sldMkLst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2" creationId="{E8DD527B-39FD-A827-F05F-282908CFB743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3" creationId="{449D2281-7866-D9BF-A472-034A809AF54E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4" creationId="{BB0BA91A-F7CE-B471-FCA1-D34CB2E665E3}"/>
          </ac:spMkLst>
        </pc:spChg>
        <pc:spChg chg="add del mod">
          <ac:chgData name="Cassandra Gould Van Praag" userId="d2248499-4cc7-4575-92a4-3dec06827e7f" providerId="ADAL" clId="{D2516C2F-B435-2145-A521-081DB1CA61D3}" dt="2024-09-23T20:46:48.369" v="7109" actId="478"/>
          <ac:spMkLst>
            <pc:docMk/>
            <pc:sldMk cId="3701996216" sldId="345"/>
            <ac:spMk id="6" creationId="{78BD424C-8A3F-CEDD-3297-1939417DCFD9}"/>
          </ac:spMkLst>
        </pc:spChg>
        <pc:spChg chg="add del mod">
          <ac:chgData name="Cassandra Gould Van Praag" userId="d2248499-4cc7-4575-92a4-3dec06827e7f" providerId="ADAL" clId="{D2516C2F-B435-2145-A521-081DB1CA61D3}" dt="2024-09-23T20:46:44.577" v="7108" actId="478"/>
          <ac:spMkLst>
            <pc:docMk/>
            <pc:sldMk cId="3701996216" sldId="345"/>
            <ac:spMk id="7" creationId="{70FFF78A-3BE4-F8EC-369B-C4F8C9F38E0C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8" creationId="{6D50C2C9-96C2-E4D4-751F-A7D001CA787B}"/>
          </ac:spMkLst>
        </pc:spChg>
        <pc:spChg chg="add del mod">
          <ac:chgData name="Cassandra Gould Van Praag" userId="d2248499-4cc7-4575-92a4-3dec06827e7f" providerId="ADAL" clId="{D2516C2F-B435-2145-A521-081DB1CA61D3}" dt="2024-09-23T12:46:31.052" v="1107" actId="478"/>
          <ac:spMkLst>
            <pc:docMk/>
            <pc:sldMk cId="3701996216" sldId="345"/>
            <ac:spMk id="9" creationId="{B569D04E-930B-20D5-CD97-0CE102497029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10" creationId="{D2936B98-6D31-D548-B46F-977DFFE00A91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11" creationId="{D6EE2E91-8F66-B819-F0FC-A1013BBE1E17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12" creationId="{42BB0FE6-77FF-3C17-7587-A12C4A610783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13" creationId="{F7566F01-9A99-6FC8-B20D-A5D3AF124FFA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14" creationId="{CBF7559D-E674-7071-351D-504E7C8C85A4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15" creationId="{41C9223B-00EA-7E46-7DB7-A283F1293265}"/>
          </ac:spMkLst>
        </pc:spChg>
        <pc:spChg chg="add mod">
          <ac:chgData name="Cassandra Gould Van Praag" userId="d2248499-4cc7-4575-92a4-3dec06827e7f" providerId="ADAL" clId="{D2516C2F-B435-2145-A521-081DB1CA61D3}" dt="2024-09-23T20:48:52.531" v="7141" actId="948"/>
          <ac:spMkLst>
            <pc:docMk/>
            <pc:sldMk cId="3701996216" sldId="345"/>
            <ac:spMk id="16" creationId="{451A82DA-D729-01FC-9F12-B66243DF2F04}"/>
          </ac:spMkLst>
        </pc:spChg>
        <pc:spChg chg="add del mod">
          <ac:chgData name="Cassandra Gould Van Praag" userId="d2248499-4cc7-4575-92a4-3dec06827e7f" providerId="ADAL" clId="{D2516C2F-B435-2145-A521-081DB1CA61D3}" dt="2024-09-23T21:01:52.803" v="7259" actId="478"/>
          <ac:spMkLst>
            <pc:docMk/>
            <pc:sldMk cId="3701996216" sldId="345"/>
            <ac:spMk id="17" creationId="{389DC212-F616-6FF3-6F80-F786E82951E9}"/>
          </ac:spMkLst>
        </pc:spChg>
        <pc:spChg chg="add mod">
          <ac:chgData name="Cassandra Gould Van Praag" userId="d2248499-4cc7-4575-92a4-3dec06827e7f" providerId="ADAL" clId="{D2516C2F-B435-2145-A521-081DB1CA61D3}" dt="2024-09-23T21:02:02.716" v="7261" actId="14100"/>
          <ac:spMkLst>
            <pc:docMk/>
            <pc:sldMk cId="3701996216" sldId="345"/>
            <ac:spMk id="18" creationId="{23B2C683-4C2F-1603-B3F0-CE1F75405A30}"/>
          </ac:spMkLst>
        </pc:spChg>
        <pc:spChg chg="mod">
          <ac:chgData name="Cassandra Gould Van Praag" userId="d2248499-4cc7-4575-92a4-3dec06827e7f" providerId="ADAL" clId="{D2516C2F-B435-2145-A521-081DB1CA61D3}" dt="2024-09-23T17:40:54.614" v="5094" actId="20577"/>
          <ac:spMkLst>
            <pc:docMk/>
            <pc:sldMk cId="3701996216" sldId="345"/>
            <ac:spMk id="21" creationId="{E5FB7927-5912-195A-72AA-72DB6D3E8C5C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25" creationId="{37189DC9-F279-837D-2E97-899FB793816E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48" creationId="{66B6129A-7181-4BBD-1B6B-E1055536AEB5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49" creationId="{22224EC4-C7BB-CC11-20D0-6BE6800EF96E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50" creationId="{523EC2A7-09E1-7F50-10E5-F949B69D3797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51" creationId="{358D3863-F498-1EDB-6498-878E5198E882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52" creationId="{DE22B269-BDF5-1525-607B-2E96267AB9E5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53" creationId="{1AA07F43-06B4-E134-4DFB-3470BFA48247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54" creationId="{913B7C15-634F-D9AB-1E14-2F22E735279D}"/>
          </ac:spMkLst>
        </pc:spChg>
        <pc:spChg chg="del">
          <ac:chgData name="Cassandra Gould Van Praag" userId="d2248499-4cc7-4575-92a4-3dec06827e7f" providerId="ADAL" clId="{D2516C2F-B435-2145-A521-081DB1CA61D3}" dt="2024-09-23T12:29:12.151" v="774" actId="478"/>
          <ac:spMkLst>
            <pc:docMk/>
            <pc:sldMk cId="3701996216" sldId="345"/>
            <ac:spMk id="55" creationId="{14028DB7-F775-E7E2-6B22-F4A4A4BE5D3B}"/>
          </ac:spMkLst>
        </pc:spChg>
        <pc:picChg chg="add mod">
          <ac:chgData name="Cassandra Gould Van Praag" userId="d2248499-4cc7-4575-92a4-3dec06827e7f" providerId="ADAL" clId="{D2516C2F-B435-2145-A521-081DB1CA61D3}" dt="2024-09-23T12:30:58.087" v="802" actId="1076"/>
          <ac:picMkLst>
            <pc:docMk/>
            <pc:sldMk cId="3701996216" sldId="345"/>
            <ac:picMk id="5" creationId="{BDA66E4F-F410-F5C3-F6FD-74BFC68F7741}"/>
          </ac:picMkLst>
        </pc:picChg>
        <pc:cxnChg chg="del">
          <ac:chgData name="Cassandra Gould Van Praag" userId="d2248499-4cc7-4575-92a4-3dec06827e7f" providerId="ADAL" clId="{D2516C2F-B435-2145-A521-081DB1CA61D3}" dt="2024-09-23T12:29:12.151" v="774" actId="478"/>
          <ac:cxnSpMkLst>
            <pc:docMk/>
            <pc:sldMk cId="3701996216" sldId="345"/>
            <ac:cxnSpMk id="40" creationId="{D3650783-DD18-BF5E-432A-5925D3259AA7}"/>
          </ac:cxnSpMkLst>
        </pc:cxnChg>
        <pc:cxnChg chg="del">
          <ac:chgData name="Cassandra Gould Van Praag" userId="d2248499-4cc7-4575-92a4-3dec06827e7f" providerId="ADAL" clId="{D2516C2F-B435-2145-A521-081DB1CA61D3}" dt="2024-09-23T12:29:12.151" v="774" actId="478"/>
          <ac:cxnSpMkLst>
            <pc:docMk/>
            <pc:sldMk cId="3701996216" sldId="345"/>
            <ac:cxnSpMk id="46" creationId="{FFA25FF5-EFDF-BBC1-6402-F48ACBBBB0B3}"/>
          </ac:cxnSpMkLst>
        </pc:cxnChg>
      </pc:sldChg>
      <pc:sldChg chg="addSp delSp modSp add mod">
        <pc:chgData name="Cassandra Gould Van Praag" userId="d2248499-4cc7-4575-92a4-3dec06827e7f" providerId="ADAL" clId="{D2516C2F-B435-2145-A521-081DB1CA61D3}" dt="2024-09-23T21:02:11.036" v="7262"/>
        <pc:sldMkLst>
          <pc:docMk/>
          <pc:sldMk cId="3919171484" sldId="346"/>
        </pc:sldMkLst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3" creationId="{89556601-43F5-8F86-D8CA-F8B448B9C19D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4" creationId="{52C37B07-9469-0CA8-A30D-14AB364936CA}"/>
          </ac:spMkLst>
        </pc:spChg>
        <pc:spChg chg="add del mod">
          <ac:chgData name="Cassandra Gould Van Praag" userId="d2248499-4cc7-4575-92a4-3dec06827e7f" providerId="ADAL" clId="{D2516C2F-B435-2145-A521-081DB1CA61D3}" dt="2024-09-23T12:53:19.037" v="1429" actId="478"/>
          <ac:spMkLst>
            <pc:docMk/>
            <pc:sldMk cId="3919171484" sldId="346"/>
            <ac:spMk id="6" creationId="{78BD424C-8A3F-CEDD-3297-1939417DCFD9}"/>
          </ac:spMkLst>
        </pc:spChg>
        <pc:spChg chg="add del">
          <ac:chgData name="Cassandra Gould Van Praag" userId="d2248499-4cc7-4575-92a4-3dec06827e7f" providerId="ADAL" clId="{D2516C2F-B435-2145-A521-081DB1CA61D3}" dt="2024-09-23T12:37:38.470" v="859" actId="478"/>
          <ac:spMkLst>
            <pc:docMk/>
            <pc:sldMk cId="3919171484" sldId="346"/>
            <ac:spMk id="7" creationId="{70FFF78A-3BE4-F8EC-369B-C4F8C9F38E0C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8" creationId="{6AB37497-3920-8DDB-DAD2-036142EAA045}"/>
          </ac:spMkLst>
        </pc:spChg>
        <pc:spChg chg="del">
          <ac:chgData name="Cassandra Gould Van Praag" userId="d2248499-4cc7-4575-92a4-3dec06827e7f" providerId="ADAL" clId="{D2516C2F-B435-2145-A521-081DB1CA61D3}" dt="2024-09-23T12:37:36.140" v="858" actId="478"/>
          <ac:spMkLst>
            <pc:docMk/>
            <pc:sldMk cId="3919171484" sldId="346"/>
            <ac:spMk id="9" creationId="{B569D04E-930B-20D5-CD97-0CE102497029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10" creationId="{E1D669B3-1028-6EC5-7F46-EE1BB1BA730C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11" creationId="{90979039-EE80-C99B-74C9-6389EB91FBD7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12" creationId="{33BAF9A5-3C6C-E24F-B78F-BA45F3565B46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13" creationId="{CE6E67FE-A2D1-8670-801B-BBA783CDC754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14" creationId="{7EE4F868-E868-5194-54C6-1ADAE721CC04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15" creationId="{C2141B12-1E7E-E8A8-361A-D301D1787931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16" creationId="{C17DD2F5-9B88-CB1C-B82C-DB3C607247F4}"/>
          </ac:spMkLst>
        </pc:spChg>
        <pc:spChg chg="mod">
          <ac:chgData name="Cassandra Gould Van Praag" userId="d2248499-4cc7-4575-92a4-3dec06827e7f" providerId="ADAL" clId="{D2516C2F-B435-2145-A521-081DB1CA61D3}" dt="2024-09-23T12:35:01.118" v="807"/>
          <ac:spMkLst>
            <pc:docMk/>
            <pc:sldMk cId="3919171484" sldId="346"/>
            <ac:spMk id="17" creationId="{F8B045E3-B825-2542-899C-61A368D89825}"/>
          </ac:spMkLst>
        </pc:spChg>
        <pc:spChg chg="mod">
          <ac:chgData name="Cassandra Gould Van Praag" userId="d2248499-4cc7-4575-92a4-3dec06827e7f" providerId="ADAL" clId="{D2516C2F-B435-2145-A521-081DB1CA61D3}" dt="2024-09-23T17:41:00.729" v="5104" actId="20577"/>
          <ac:spMkLst>
            <pc:docMk/>
            <pc:sldMk cId="3919171484" sldId="346"/>
            <ac:spMk id="21" creationId="{E5FB7927-5912-195A-72AA-72DB6D3E8C5C}"/>
          </ac:spMkLst>
        </pc:spChg>
        <pc:spChg chg="add mod">
          <ac:chgData name="Cassandra Gould Van Praag" userId="d2248499-4cc7-4575-92a4-3dec06827e7f" providerId="ADAL" clId="{D2516C2F-B435-2145-A521-081DB1CA61D3}" dt="2024-09-23T12:53:27.348" v="1433" actId="20577"/>
          <ac:spMkLst>
            <pc:docMk/>
            <pc:sldMk cId="3919171484" sldId="346"/>
            <ac:spMk id="22" creationId="{491CBA6A-0007-116B-094F-596EABF12304}"/>
          </ac:spMkLst>
        </pc:spChg>
        <pc:spChg chg="add mod">
          <ac:chgData name="Cassandra Gould Van Praag" userId="d2248499-4cc7-4575-92a4-3dec06827e7f" providerId="ADAL" clId="{D2516C2F-B435-2145-A521-081DB1CA61D3}" dt="2024-09-23T21:02:11.036" v="7262"/>
          <ac:spMkLst>
            <pc:docMk/>
            <pc:sldMk cId="3919171484" sldId="346"/>
            <ac:spMk id="23" creationId="{B9C076BC-0981-A478-EFA6-129441F683B2}"/>
          </ac:spMkLst>
        </pc:spChg>
        <pc:grpChg chg="add mod">
          <ac:chgData name="Cassandra Gould Van Praag" userId="d2248499-4cc7-4575-92a4-3dec06827e7f" providerId="ADAL" clId="{D2516C2F-B435-2145-A521-081DB1CA61D3}" dt="2024-09-23T12:35:01.118" v="807"/>
          <ac:grpSpMkLst>
            <pc:docMk/>
            <pc:sldMk cId="3919171484" sldId="346"/>
            <ac:grpSpMk id="2" creationId="{CABAC3AE-DC72-6DB4-8633-2BBA262E1160}"/>
          </ac:grpSpMkLst>
        </pc:grpChg>
        <pc:picChg chg="del">
          <ac:chgData name="Cassandra Gould Van Praag" userId="d2248499-4cc7-4575-92a4-3dec06827e7f" providerId="ADAL" clId="{D2516C2F-B435-2145-A521-081DB1CA61D3}" dt="2024-09-23T12:35:00.358" v="806" actId="478"/>
          <ac:picMkLst>
            <pc:docMk/>
            <pc:sldMk cId="3919171484" sldId="346"/>
            <ac:picMk id="5" creationId="{BDA66E4F-F410-F5C3-F6FD-74BFC68F7741}"/>
          </ac:picMkLst>
        </pc:picChg>
        <pc:picChg chg="add mod">
          <ac:chgData name="Cassandra Gould Van Praag" userId="d2248499-4cc7-4575-92a4-3dec06827e7f" providerId="ADAL" clId="{D2516C2F-B435-2145-A521-081DB1CA61D3}" dt="2024-09-23T12:45:40.664" v="1082" actId="1076"/>
          <ac:picMkLst>
            <pc:docMk/>
            <pc:sldMk cId="3919171484" sldId="346"/>
            <ac:picMk id="19" creationId="{791A68F9-3F3E-5F42-6729-59F6C89B4DE8}"/>
          </ac:picMkLst>
        </pc:picChg>
        <pc:picChg chg="add del mod">
          <ac:chgData name="Cassandra Gould Van Praag" userId="d2248499-4cc7-4575-92a4-3dec06827e7f" providerId="ADAL" clId="{D2516C2F-B435-2145-A521-081DB1CA61D3}" dt="2024-09-23T12:38:48.243" v="867" actId="478"/>
          <ac:picMkLst>
            <pc:docMk/>
            <pc:sldMk cId="3919171484" sldId="346"/>
            <ac:picMk id="20" creationId="{8A492AC5-57C6-1B65-EADF-C25EFAB4B837}"/>
          </ac:picMkLst>
        </pc:picChg>
      </pc:sldChg>
      <pc:sldChg chg="addSp delSp modSp add mod">
        <pc:chgData name="Cassandra Gould Van Praag" userId="d2248499-4cc7-4575-92a4-3dec06827e7f" providerId="ADAL" clId="{D2516C2F-B435-2145-A521-081DB1CA61D3}" dt="2024-09-23T21:02:17.498" v="7264"/>
        <pc:sldMkLst>
          <pc:docMk/>
          <pc:sldMk cId="2398326632" sldId="347"/>
        </pc:sldMkLst>
        <pc:spChg chg="mod">
          <ac:chgData name="Cassandra Gould Van Praag" userId="d2248499-4cc7-4575-92a4-3dec06827e7f" providerId="ADAL" clId="{D2516C2F-B435-2145-A521-081DB1CA61D3}" dt="2024-09-23T12:53:07.342" v="1426" actId="948"/>
          <ac:spMkLst>
            <pc:docMk/>
            <pc:sldMk cId="2398326632" sldId="347"/>
            <ac:spMk id="6" creationId="{78BD424C-8A3F-CEDD-3297-1939417DCFD9}"/>
          </ac:spMkLst>
        </pc:spChg>
        <pc:spChg chg="add del mod">
          <ac:chgData name="Cassandra Gould Van Praag" userId="d2248499-4cc7-4575-92a4-3dec06827e7f" providerId="ADAL" clId="{D2516C2F-B435-2145-A521-081DB1CA61D3}" dt="2024-09-23T21:02:16.555" v="7263" actId="478"/>
          <ac:spMkLst>
            <pc:docMk/>
            <pc:sldMk cId="2398326632" sldId="347"/>
            <ac:spMk id="8" creationId="{F0B85A94-18AC-C702-E300-E1D7C3516C4A}"/>
          </ac:spMkLst>
        </pc:spChg>
        <pc:spChg chg="add mod">
          <ac:chgData name="Cassandra Gould Van Praag" userId="d2248499-4cc7-4575-92a4-3dec06827e7f" providerId="ADAL" clId="{D2516C2F-B435-2145-A521-081DB1CA61D3}" dt="2024-09-23T21:02:17.498" v="7264"/>
          <ac:spMkLst>
            <pc:docMk/>
            <pc:sldMk cId="2398326632" sldId="347"/>
            <ac:spMk id="9" creationId="{0A2EB2BE-FD73-7CA8-7AFE-F3DBB7AD4A12}"/>
          </ac:spMkLst>
        </pc:spChg>
        <pc:spChg chg="mod">
          <ac:chgData name="Cassandra Gould Van Praag" userId="d2248499-4cc7-4575-92a4-3dec06827e7f" providerId="ADAL" clId="{D2516C2F-B435-2145-A521-081DB1CA61D3}" dt="2024-09-23T17:41:05.307" v="5113" actId="20577"/>
          <ac:spMkLst>
            <pc:docMk/>
            <pc:sldMk cId="2398326632" sldId="347"/>
            <ac:spMk id="21" creationId="{E5FB7927-5912-195A-72AA-72DB6D3E8C5C}"/>
          </ac:spMkLst>
        </pc:spChg>
        <pc:grpChg chg="add del mod">
          <ac:chgData name="Cassandra Gould Van Praag" userId="d2248499-4cc7-4575-92a4-3dec06827e7f" providerId="ADAL" clId="{D2516C2F-B435-2145-A521-081DB1CA61D3}" dt="2024-09-23T12:40:45.333" v="883" actId="165"/>
          <ac:grpSpMkLst>
            <pc:docMk/>
            <pc:sldMk cId="2398326632" sldId="347"/>
            <ac:grpSpMk id="5" creationId="{B1615F1D-0D35-F04C-2CBD-226DF6C51367}"/>
          </ac:grpSpMkLst>
        </pc:grpChg>
        <pc:picChg chg="add mod">
          <ac:chgData name="Cassandra Gould Van Praag" userId="d2248499-4cc7-4575-92a4-3dec06827e7f" providerId="ADAL" clId="{D2516C2F-B435-2145-A521-081DB1CA61D3}" dt="2024-09-23T12:40:59.594" v="887" actId="1076"/>
          <ac:picMkLst>
            <pc:docMk/>
            <pc:sldMk cId="2398326632" sldId="347"/>
            <ac:picMk id="2" creationId="{783578AF-D1A5-2324-EC70-778AFE734AA4}"/>
          </ac:picMkLst>
        </pc:picChg>
        <pc:picChg chg="add del mod topLvl">
          <ac:chgData name="Cassandra Gould Van Praag" userId="d2248499-4cc7-4575-92a4-3dec06827e7f" providerId="ADAL" clId="{D2516C2F-B435-2145-A521-081DB1CA61D3}" dt="2024-09-23T12:41:10.824" v="897" actId="478"/>
          <ac:picMkLst>
            <pc:docMk/>
            <pc:sldMk cId="2398326632" sldId="347"/>
            <ac:picMk id="3" creationId="{604AE987-6D71-E40A-5C8A-71E529F2DA9E}"/>
          </ac:picMkLst>
        </pc:picChg>
        <pc:picChg chg="add mod topLvl modCrop">
          <ac:chgData name="Cassandra Gould Van Praag" userId="d2248499-4cc7-4575-92a4-3dec06827e7f" providerId="ADAL" clId="{D2516C2F-B435-2145-A521-081DB1CA61D3}" dt="2024-09-23T12:41:41.748" v="901" actId="732"/>
          <ac:picMkLst>
            <pc:docMk/>
            <pc:sldMk cId="2398326632" sldId="347"/>
            <ac:picMk id="4" creationId="{594B6540-D1E6-E2A7-A87D-847AD2F19012}"/>
          </ac:picMkLst>
        </pc:picChg>
        <pc:picChg chg="add mod modCrop">
          <ac:chgData name="Cassandra Gould Van Praag" userId="d2248499-4cc7-4575-92a4-3dec06827e7f" providerId="ADAL" clId="{D2516C2F-B435-2145-A521-081DB1CA61D3}" dt="2024-09-23T12:42:31.577" v="912" actId="732"/>
          <ac:picMkLst>
            <pc:docMk/>
            <pc:sldMk cId="2398326632" sldId="347"/>
            <ac:picMk id="7" creationId="{4CB6C545-5A64-222B-C49D-9B46A7AB19E3}"/>
          </ac:picMkLst>
        </pc:picChg>
        <pc:picChg chg="del mod">
          <ac:chgData name="Cassandra Gould Van Praag" userId="d2248499-4cc7-4575-92a4-3dec06827e7f" providerId="ADAL" clId="{D2516C2F-B435-2145-A521-081DB1CA61D3}" dt="2024-09-23T12:39:49.598" v="871" actId="478"/>
          <ac:picMkLst>
            <pc:docMk/>
            <pc:sldMk cId="2398326632" sldId="347"/>
            <ac:picMk id="19" creationId="{791A68F9-3F3E-5F42-6729-59F6C89B4DE8}"/>
          </ac:picMkLst>
        </pc:picChg>
      </pc:sldChg>
      <pc:sldChg chg="addSp delSp modSp add mod ord">
        <pc:chgData name="Cassandra Gould Van Praag" userId="d2248499-4cc7-4575-92a4-3dec06827e7f" providerId="ADAL" clId="{D2516C2F-B435-2145-A521-081DB1CA61D3}" dt="2024-09-23T22:51:14.173" v="8662" actId="1038"/>
        <pc:sldMkLst>
          <pc:docMk/>
          <pc:sldMk cId="3830022479" sldId="348"/>
        </pc:sldMkLst>
        <pc:spChg chg="add del mod">
          <ac:chgData name="Cassandra Gould Van Praag" userId="d2248499-4cc7-4575-92a4-3dec06827e7f" providerId="ADAL" clId="{D2516C2F-B435-2145-A521-081DB1CA61D3}" dt="2024-09-23T20:50:13.968" v="7145" actId="478"/>
          <ac:spMkLst>
            <pc:docMk/>
            <pc:sldMk cId="3830022479" sldId="348"/>
            <ac:spMk id="5" creationId="{6D6F6BF1-B033-EEC9-C5AE-B05EAE09585B}"/>
          </ac:spMkLst>
        </pc:spChg>
        <pc:spChg chg="add del mod">
          <ac:chgData name="Cassandra Gould Van Praag" userId="d2248499-4cc7-4575-92a4-3dec06827e7f" providerId="ADAL" clId="{D2516C2F-B435-2145-A521-081DB1CA61D3}" dt="2024-09-23T21:02:22.809" v="7265" actId="478"/>
          <ac:spMkLst>
            <pc:docMk/>
            <pc:sldMk cId="3830022479" sldId="348"/>
            <ac:spMk id="7" creationId="{4E93AC26-F703-FA16-A6F4-F805BF5C1507}"/>
          </ac:spMkLst>
        </pc:spChg>
        <pc:spChg chg="mod">
          <ac:chgData name="Cassandra Gould Van Praag" userId="d2248499-4cc7-4575-92a4-3dec06827e7f" providerId="ADAL" clId="{D2516C2F-B435-2145-A521-081DB1CA61D3}" dt="2024-09-23T12:50:21.383" v="1261" actId="1035"/>
          <ac:spMkLst>
            <pc:docMk/>
            <pc:sldMk cId="3830022479" sldId="348"/>
            <ac:spMk id="11" creationId="{5F00416E-8E39-F17C-5635-2E71109D5BD2}"/>
          </ac:spMkLst>
        </pc:spChg>
        <pc:spChg chg="add del mod">
          <ac:chgData name="Cassandra Gould Van Praag" userId="d2248499-4cc7-4575-92a4-3dec06827e7f" providerId="ADAL" clId="{D2516C2F-B435-2145-A521-081DB1CA61D3}" dt="2024-09-23T20:56:06.790" v="7234" actId="478"/>
          <ac:spMkLst>
            <pc:docMk/>
            <pc:sldMk cId="3830022479" sldId="348"/>
            <ac:spMk id="12" creationId="{F194C816-1DF9-E830-6EB0-67B0D6D6545C}"/>
          </ac:spMkLst>
        </pc:spChg>
        <pc:spChg chg="add del mod">
          <ac:chgData name="Cassandra Gould Van Praag" userId="d2248499-4cc7-4575-92a4-3dec06827e7f" providerId="ADAL" clId="{D2516C2F-B435-2145-A521-081DB1CA61D3}" dt="2024-09-23T22:51:14.173" v="8662" actId="1038"/>
          <ac:spMkLst>
            <pc:docMk/>
            <pc:sldMk cId="3830022479" sldId="348"/>
            <ac:spMk id="13" creationId="{29514F5A-9866-F4B5-3523-1ED276839A22}"/>
          </ac:spMkLst>
        </pc:spChg>
        <pc:spChg chg="add del mod">
          <ac:chgData name="Cassandra Gould Van Praag" userId="d2248499-4cc7-4575-92a4-3dec06827e7f" providerId="ADAL" clId="{D2516C2F-B435-2145-A521-081DB1CA61D3}" dt="2024-09-23T22:51:14.173" v="8662" actId="1038"/>
          <ac:spMkLst>
            <pc:docMk/>
            <pc:sldMk cId="3830022479" sldId="348"/>
            <ac:spMk id="14" creationId="{2BE6D1AD-9B9B-EF73-1C6C-271ACB7F714E}"/>
          </ac:spMkLst>
        </pc:spChg>
        <pc:spChg chg="add del mod">
          <ac:chgData name="Cassandra Gould Van Praag" userId="d2248499-4cc7-4575-92a4-3dec06827e7f" providerId="ADAL" clId="{D2516C2F-B435-2145-A521-081DB1CA61D3}" dt="2024-09-23T22:51:14.173" v="8662" actId="1038"/>
          <ac:spMkLst>
            <pc:docMk/>
            <pc:sldMk cId="3830022479" sldId="348"/>
            <ac:spMk id="15" creationId="{CE96280E-A26E-A357-29A3-C29047B06DB0}"/>
          </ac:spMkLst>
        </pc:spChg>
        <pc:spChg chg="add mod">
          <ac:chgData name="Cassandra Gould Van Praag" userId="d2248499-4cc7-4575-92a4-3dec06827e7f" providerId="ADAL" clId="{D2516C2F-B435-2145-A521-081DB1CA61D3}" dt="2024-09-23T22:51:14.173" v="8662" actId="1038"/>
          <ac:spMkLst>
            <pc:docMk/>
            <pc:sldMk cId="3830022479" sldId="348"/>
            <ac:spMk id="16" creationId="{0D7E00C9-5F71-6C8A-6CB4-F81AABE4B6D8}"/>
          </ac:spMkLst>
        </pc:spChg>
        <pc:spChg chg="add del mod">
          <ac:chgData name="Cassandra Gould Van Praag" userId="d2248499-4cc7-4575-92a4-3dec06827e7f" providerId="ADAL" clId="{D2516C2F-B435-2145-A521-081DB1CA61D3}" dt="2024-09-23T22:51:14.173" v="8662" actId="1038"/>
          <ac:spMkLst>
            <pc:docMk/>
            <pc:sldMk cId="3830022479" sldId="348"/>
            <ac:spMk id="17" creationId="{1DD24E88-9C70-DBCA-E539-5F200E06E31A}"/>
          </ac:spMkLst>
        </pc:spChg>
        <pc:spChg chg="mod">
          <ac:chgData name="Cassandra Gould Van Praag" userId="d2248499-4cc7-4575-92a4-3dec06827e7f" providerId="ADAL" clId="{D2516C2F-B435-2145-A521-081DB1CA61D3}" dt="2024-09-23T12:51:32.131" v="1327" actId="1076"/>
          <ac:spMkLst>
            <pc:docMk/>
            <pc:sldMk cId="3830022479" sldId="348"/>
            <ac:spMk id="18" creationId="{27F3C5C2-5A56-2D08-D4BE-04802A4E3B42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20" creationId="{164F49D8-C501-221D-8903-B3F56C003228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22" creationId="{7A5F0D60-F5A6-01C5-04B3-9950DCAACE67}"/>
          </ac:spMkLst>
        </pc:spChg>
        <pc:spChg chg="mod">
          <ac:chgData name="Cassandra Gould Van Praag" userId="d2248499-4cc7-4575-92a4-3dec06827e7f" providerId="ADAL" clId="{D2516C2F-B435-2145-A521-081DB1CA61D3}" dt="2024-09-23T13:36:52.985" v="2605" actId="1038"/>
          <ac:spMkLst>
            <pc:docMk/>
            <pc:sldMk cId="3830022479" sldId="348"/>
            <ac:spMk id="23" creationId="{66519C67-40C7-D4FE-D624-1EF1638F7E2A}"/>
          </ac:spMkLst>
        </pc:spChg>
        <pc:spChg chg="mod">
          <ac:chgData name="Cassandra Gould Van Praag" userId="d2248499-4cc7-4575-92a4-3dec06827e7f" providerId="ADAL" clId="{D2516C2F-B435-2145-A521-081DB1CA61D3}" dt="2024-09-23T12:48:55.914" v="1228" actId="164"/>
          <ac:spMkLst>
            <pc:docMk/>
            <pc:sldMk cId="3830022479" sldId="348"/>
            <ac:spMk id="25" creationId="{815D8BE4-A0D6-58C6-3351-9FAC7B856812}"/>
          </ac:spMkLst>
        </pc:spChg>
        <pc:spChg chg="mod">
          <ac:chgData name="Cassandra Gould Van Praag" userId="d2248499-4cc7-4575-92a4-3dec06827e7f" providerId="ADAL" clId="{D2516C2F-B435-2145-A521-081DB1CA61D3}" dt="2024-09-23T12:48:55.914" v="1228" actId="164"/>
          <ac:spMkLst>
            <pc:docMk/>
            <pc:sldMk cId="3830022479" sldId="348"/>
            <ac:spMk id="26" creationId="{8E97C727-A623-93C5-48B8-29F55D29E9FE}"/>
          </ac:spMkLst>
        </pc:spChg>
        <pc:spChg chg="mod">
          <ac:chgData name="Cassandra Gould Van Praag" userId="d2248499-4cc7-4575-92a4-3dec06827e7f" providerId="ADAL" clId="{D2516C2F-B435-2145-A521-081DB1CA61D3}" dt="2024-09-23T12:48:55.914" v="1228" actId="164"/>
          <ac:spMkLst>
            <pc:docMk/>
            <pc:sldMk cId="3830022479" sldId="348"/>
            <ac:spMk id="27" creationId="{8B527DFE-F748-4197-6917-46A146CCCC0D}"/>
          </ac:spMkLst>
        </pc:spChg>
        <pc:spChg chg="mod">
          <ac:chgData name="Cassandra Gould Van Praag" userId="d2248499-4cc7-4575-92a4-3dec06827e7f" providerId="ADAL" clId="{D2516C2F-B435-2145-A521-081DB1CA61D3}" dt="2024-09-23T12:48:55.914" v="1228" actId="164"/>
          <ac:spMkLst>
            <pc:docMk/>
            <pc:sldMk cId="3830022479" sldId="348"/>
            <ac:spMk id="28" creationId="{CA85A578-88CE-4B70-99CF-7F2C2340B871}"/>
          </ac:spMkLst>
        </pc:spChg>
        <pc:spChg chg="mod">
          <ac:chgData name="Cassandra Gould Van Praag" userId="d2248499-4cc7-4575-92a4-3dec06827e7f" providerId="ADAL" clId="{D2516C2F-B435-2145-A521-081DB1CA61D3}" dt="2024-09-23T12:49:55.362" v="1238" actId="255"/>
          <ac:spMkLst>
            <pc:docMk/>
            <pc:sldMk cId="3830022479" sldId="348"/>
            <ac:spMk id="29" creationId="{C07294CF-28E8-8444-9C1F-FEB564FE9CF5}"/>
          </ac:spMkLst>
        </pc:spChg>
        <pc:spChg chg="mod">
          <ac:chgData name="Cassandra Gould Van Praag" userId="d2248499-4cc7-4575-92a4-3dec06827e7f" providerId="ADAL" clId="{D2516C2F-B435-2145-A521-081DB1CA61D3}" dt="2024-09-23T12:50:07.832" v="1242" actId="255"/>
          <ac:spMkLst>
            <pc:docMk/>
            <pc:sldMk cId="3830022479" sldId="348"/>
            <ac:spMk id="30" creationId="{1C728AAA-6407-3667-7E12-2978715BBB4F}"/>
          </ac:spMkLst>
        </pc:spChg>
        <pc:spChg chg="mod">
          <ac:chgData name="Cassandra Gould Van Praag" userId="d2248499-4cc7-4575-92a4-3dec06827e7f" providerId="ADAL" clId="{D2516C2F-B435-2145-A521-081DB1CA61D3}" dt="2024-09-23T12:50:02.291" v="1240" actId="255"/>
          <ac:spMkLst>
            <pc:docMk/>
            <pc:sldMk cId="3830022479" sldId="348"/>
            <ac:spMk id="31" creationId="{17CDE336-0713-98CC-C8EC-A769656551AD}"/>
          </ac:spMkLst>
        </pc:spChg>
        <pc:spChg chg="mod">
          <ac:chgData name="Cassandra Gould Van Praag" userId="d2248499-4cc7-4575-92a4-3dec06827e7f" providerId="ADAL" clId="{D2516C2F-B435-2145-A521-081DB1CA61D3}" dt="2024-09-23T12:50:05.251" v="1241" actId="255"/>
          <ac:spMkLst>
            <pc:docMk/>
            <pc:sldMk cId="3830022479" sldId="348"/>
            <ac:spMk id="34" creationId="{3ECEE9C5-06BC-DC5C-93A1-9086E1E68A6C}"/>
          </ac:spMkLst>
        </pc:spChg>
        <pc:spChg chg="mod">
          <ac:chgData name="Cassandra Gould Van Praag" userId="d2248499-4cc7-4575-92a4-3dec06827e7f" providerId="ADAL" clId="{D2516C2F-B435-2145-A521-081DB1CA61D3}" dt="2024-09-23T12:49:58.752" v="1239" actId="255"/>
          <ac:spMkLst>
            <pc:docMk/>
            <pc:sldMk cId="3830022479" sldId="348"/>
            <ac:spMk id="35" creationId="{D3546F07-C3A5-DB89-AEDB-2481F03DB5EF}"/>
          </ac:spMkLst>
        </pc:spChg>
        <pc:spChg chg="mod">
          <ac:chgData name="Cassandra Gould Van Praag" userId="d2248499-4cc7-4575-92a4-3dec06827e7f" providerId="ADAL" clId="{D2516C2F-B435-2145-A521-081DB1CA61D3}" dt="2024-09-23T12:50:10.568" v="1243" actId="255"/>
          <ac:spMkLst>
            <pc:docMk/>
            <pc:sldMk cId="3830022479" sldId="348"/>
            <ac:spMk id="36" creationId="{A0207E73-2B1E-DC75-5F3D-1F5E2E31DB9D}"/>
          </ac:spMkLst>
        </pc:spChg>
        <pc:spChg chg="mod">
          <ac:chgData name="Cassandra Gould Van Praag" userId="d2248499-4cc7-4575-92a4-3dec06827e7f" providerId="ADAL" clId="{D2516C2F-B435-2145-A521-081DB1CA61D3}" dt="2024-09-23T12:48:55.914" v="1228" actId="164"/>
          <ac:spMkLst>
            <pc:docMk/>
            <pc:sldMk cId="3830022479" sldId="348"/>
            <ac:spMk id="37" creationId="{FE17E050-D3B9-0B7E-834E-CBC4BD88C303}"/>
          </ac:spMkLst>
        </pc:spChg>
        <pc:spChg chg="mod">
          <ac:chgData name="Cassandra Gould Van Praag" userId="d2248499-4cc7-4575-92a4-3dec06827e7f" providerId="ADAL" clId="{D2516C2F-B435-2145-A521-081DB1CA61D3}" dt="2024-09-23T12:51:36.216" v="1328" actId="1076"/>
          <ac:spMkLst>
            <pc:docMk/>
            <pc:sldMk cId="3830022479" sldId="348"/>
            <ac:spMk id="38" creationId="{028A1798-BDD6-3CBD-9DCB-BB82F46D7AA7}"/>
          </ac:spMkLst>
        </pc:spChg>
        <pc:spChg chg="mod">
          <ac:chgData name="Cassandra Gould Van Praag" userId="d2248499-4cc7-4575-92a4-3dec06827e7f" providerId="ADAL" clId="{D2516C2F-B435-2145-A521-081DB1CA61D3}" dt="2024-09-23T22:38:17.611" v="8347" actId="20577"/>
          <ac:spMkLst>
            <pc:docMk/>
            <pc:sldMk cId="3830022479" sldId="348"/>
            <ac:spMk id="39" creationId="{3E13DB9D-43C4-0296-BFDD-AFF8960364F3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0" creationId="{9BE3CABD-06D7-4146-79C9-D81CA37A61C7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1" creationId="{E279609C-554B-1757-8029-19D7B8C62C39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2" creationId="{25D7B12A-CF58-FD3B-CEE5-4596F24341D4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3" creationId="{76D7B7B0-2671-63A4-E544-8E2FBFDC7EDC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4" creationId="{11E51D46-7743-35D3-7F6A-3B5648311FAD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5" creationId="{D0E2B409-FD08-B604-96F7-6B9CDF99BC90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6" creationId="{4FC609A4-D22A-0F06-750C-90ABCC5F7B88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7" creationId="{2D9DC674-45CB-EE92-E3CA-72B6E1F9220E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8" creationId="{B623C771-C7A4-81A3-F927-4D810F3CC860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49" creationId="{16B8D7D6-F7A1-F83F-C528-5062CD207C25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0" creationId="{40B6276E-F873-5A5B-BAF0-A70185952DA7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1" creationId="{0A98B4B8-8B10-4586-5348-3AE5AC444051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2" creationId="{C543E0A6-D496-F840-61FD-784B2F62C3A1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3" creationId="{8F4FDCE3-8AC7-C289-21D0-814B24CF78DB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4" creationId="{AD908854-492D-F684-FFD0-B17080761D36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5" creationId="{1323A330-8409-54B6-7CF3-6498915D1711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7" creationId="{133BC6E0-330F-9C47-A998-11C0CB62695E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9" creationId="{F7D53718-C507-0605-9B6A-90DCDFDA8528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60" creationId="{92A20C87-FFBB-E6C5-8EAD-D125AD4235E5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61" creationId="{99128E0C-DBFF-8CD8-BC29-9B81AD12A6CC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62" creationId="{401FD1BA-90BD-DCB1-DC50-60423D55692D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63" creationId="{60687750-232C-7342-69FC-44C2D9D5DCCA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77" creationId="{57557F39-C754-7115-B8AC-A23307F09ED5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79" creationId="{578AF96F-E409-C965-139C-B72DF7EBA618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80" creationId="{82E01F5E-4299-1E30-C6CB-E7DA3B569C46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81" creationId="{281B1CF4-8CE9-6E87-A5CE-05CA01B19AA2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82" creationId="{47F99E43-A5C1-C53B-7704-3D24E6C785DA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83" creationId="{727C5874-26CB-D402-7B11-CB3D82671340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84" creationId="{58BDB502-02ED-9E54-D93E-9AF94AAABB22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85" creationId="{C2BB6034-F609-7F25-DBA8-1256FB1C55CD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86" creationId="{7CD6E2F0-9F6B-CEFC-3CFC-562DA577AE3F}"/>
          </ac:spMkLst>
        </pc:spChg>
        <pc:spChg chg="mod">
          <ac:chgData name="Cassandra Gould Van Praag" userId="d2248499-4cc7-4575-92a4-3dec06827e7f" providerId="ADAL" clId="{D2516C2F-B435-2145-A521-081DB1CA61D3}" dt="2024-09-23T20:50:05.443" v="7144"/>
          <ac:spMkLst>
            <pc:docMk/>
            <pc:sldMk cId="3830022479" sldId="348"/>
            <ac:spMk id="587" creationId="{67D64CB5-447E-2E65-B19E-989BE4E5048E}"/>
          </ac:spMkLst>
        </pc:spChg>
        <pc:spChg chg="add del mod">
          <ac:chgData name="Cassandra Gould Van Praag" userId="d2248499-4cc7-4575-92a4-3dec06827e7f" providerId="ADAL" clId="{D2516C2F-B435-2145-A521-081DB1CA61D3}" dt="2024-09-23T22:51:14.173" v="8662" actId="1038"/>
          <ac:spMkLst>
            <pc:docMk/>
            <pc:sldMk cId="3830022479" sldId="348"/>
            <ac:spMk id="588" creationId="{BC87FC51-F1A8-0DF9-068B-195D14AC9407}"/>
          </ac:spMkLst>
        </pc:spChg>
        <pc:spChg chg="add mod">
          <ac:chgData name="Cassandra Gould Van Praag" userId="d2248499-4cc7-4575-92a4-3dec06827e7f" providerId="ADAL" clId="{D2516C2F-B435-2145-A521-081DB1CA61D3}" dt="2024-09-23T22:45:18.939" v="8591" actId="20577"/>
          <ac:spMkLst>
            <pc:docMk/>
            <pc:sldMk cId="3830022479" sldId="348"/>
            <ac:spMk id="589" creationId="{E70EC003-3853-AE77-DB69-51A006EC6CEC}"/>
          </ac:spMkLst>
        </pc:spChg>
        <pc:spChg chg="add del mod">
          <ac:chgData name="Cassandra Gould Van Praag" userId="d2248499-4cc7-4575-92a4-3dec06827e7f" providerId="ADAL" clId="{D2516C2F-B435-2145-A521-081DB1CA61D3}" dt="2024-09-23T20:55:28.690" v="7229" actId="21"/>
          <ac:spMkLst>
            <pc:docMk/>
            <pc:sldMk cId="3830022479" sldId="348"/>
            <ac:spMk id="591" creationId="{20C908C0-31A4-2042-0C82-997704D7B531}"/>
          </ac:spMkLst>
        </pc:spChg>
        <pc:spChg chg="add del mod">
          <ac:chgData name="Cassandra Gould Van Praag" userId="d2248499-4cc7-4575-92a4-3dec06827e7f" providerId="ADAL" clId="{D2516C2F-B435-2145-A521-081DB1CA61D3}" dt="2024-09-23T20:55:28.690" v="7229" actId="21"/>
          <ac:spMkLst>
            <pc:docMk/>
            <pc:sldMk cId="3830022479" sldId="348"/>
            <ac:spMk id="593" creationId="{C68DBC6E-271D-61EF-7A6D-5E05A70C36EC}"/>
          </ac:spMkLst>
        </pc:spChg>
        <pc:spChg chg="add del mod">
          <ac:chgData name="Cassandra Gould Van Praag" userId="d2248499-4cc7-4575-92a4-3dec06827e7f" providerId="ADAL" clId="{D2516C2F-B435-2145-A521-081DB1CA61D3}" dt="2024-09-23T21:03:34.746" v="7324" actId="21"/>
          <ac:spMkLst>
            <pc:docMk/>
            <pc:sldMk cId="3830022479" sldId="348"/>
            <ac:spMk id="594" creationId="{95125F85-4DE3-6E4D-8FC2-D46C0ECFE3DF}"/>
          </ac:spMkLst>
        </pc:spChg>
        <pc:spChg chg="add mod">
          <ac:chgData name="Cassandra Gould Van Praag" userId="d2248499-4cc7-4575-92a4-3dec06827e7f" providerId="ADAL" clId="{D2516C2F-B435-2145-A521-081DB1CA61D3}" dt="2024-09-23T22:35:16.078" v="8305" actId="20577"/>
          <ac:spMkLst>
            <pc:docMk/>
            <pc:sldMk cId="3830022479" sldId="348"/>
            <ac:spMk id="595" creationId="{28EA5354-6FBE-8E5E-71F3-C5D8963FF024}"/>
          </ac:spMkLst>
        </pc:spChg>
        <pc:grpChg chg="add del mod">
          <ac:chgData name="Cassandra Gould Van Praag" userId="d2248499-4cc7-4575-92a4-3dec06827e7f" providerId="ADAL" clId="{D2516C2F-B435-2145-A521-081DB1CA61D3}" dt="2024-09-23T20:49:58.350" v="7142" actId="478"/>
          <ac:grpSpMkLst>
            <pc:docMk/>
            <pc:sldMk cId="3830022479" sldId="348"/>
            <ac:grpSpMk id="2" creationId="{94ADB33F-0B40-0F6D-0AB2-A7A40E04CB3F}"/>
          </ac:grpSpMkLst>
        </pc:grpChg>
        <pc:grpChg chg="add del mod">
          <ac:chgData name="Cassandra Gould Van Praag" userId="d2248499-4cc7-4575-92a4-3dec06827e7f" providerId="ADAL" clId="{D2516C2F-B435-2145-A521-081DB1CA61D3}" dt="2024-09-23T22:51:14.173" v="8662" actId="1038"/>
          <ac:grpSpMkLst>
            <pc:docMk/>
            <pc:sldMk cId="3830022479" sldId="348"/>
            <ac:grpSpMk id="19" creationId="{2C550A35-A13A-11CD-15F4-7F243FF8903A}"/>
          </ac:grpSpMkLst>
        </pc:grpChg>
        <pc:grpChg chg="mod">
          <ac:chgData name="Cassandra Gould Van Praag" userId="d2248499-4cc7-4575-92a4-3dec06827e7f" providerId="ADAL" clId="{D2516C2F-B435-2145-A521-081DB1CA61D3}" dt="2024-09-23T20:50:05.443" v="7144"/>
          <ac:grpSpMkLst>
            <pc:docMk/>
            <pc:sldMk cId="3830022479" sldId="348"/>
            <ac:grpSpMk id="21" creationId="{74D8FFB7-350C-D2BB-6D53-6C5173EF7B0B}"/>
          </ac:grpSpMkLst>
        </pc:grpChg>
        <pc:grpChg chg="add del mod">
          <ac:chgData name="Cassandra Gould Van Praag" userId="d2248499-4cc7-4575-92a4-3dec06827e7f" providerId="ADAL" clId="{D2516C2F-B435-2145-A521-081DB1CA61D3}" dt="2024-09-23T22:51:14.173" v="8662" actId="1038"/>
          <ac:grpSpMkLst>
            <pc:docMk/>
            <pc:sldMk cId="3830022479" sldId="348"/>
            <ac:grpSpMk id="56" creationId="{2ACAC6CA-DC20-F171-82A2-FF1972F8BCCE}"/>
          </ac:grpSpMkLst>
        </pc:grpChg>
        <pc:grpChg chg="mod">
          <ac:chgData name="Cassandra Gould Van Praag" userId="d2248499-4cc7-4575-92a4-3dec06827e7f" providerId="ADAL" clId="{D2516C2F-B435-2145-A521-081DB1CA61D3}" dt="2024-09-23T20:50:05.443" v="7144"/>
          <ac:grpSpMkLst>
            <pc:docMk/>
            <pc:sldMk cId="3830022479" sldId="348"/>
            <ac:grpSpMk id="58" creationId="{FE657AA6-B5E9-E03A-B187-FF8DC7438220}"/>
          </ac:grpSpMkLst>
        </pc:grpChg>
        <pc:grpChg chg="add del mod">
          <ac:chgData name="Cassandra Gould Van Praag" userId="d2248499-4cc7-4575-92a4-3dec06827e7f" providerId="ADAL" clId="{D2516C2F-B435-2145-A521-081DB1CA61D3}" dt="2024-09-23T22:51:14.173" v="8662" actId="1038"/>
          <ac:grpSpMkLst>
            <pc:docMk/>
            <pc:sldMk cId="3830022479" sldId="348"/>
            <ac:grpSpMk id="576" creationId="{FBFC2E0B-EF95-7153-5160-7250AAD2A777}"/>
          </ac:grpSpMkLst>
        </pc:grpChg>
        <pc:grpChg chg="mod">
          <ac:chgData name="Cassandra Gould Van Praag" userId="d2248499-4cc7-4575-92a4-3dec06827e7f" providerId="ADAL" clId="{D2516C2F-B435-2145-A521-081DB1CA61D3}" dt="2024-09-23T20:50:05.443" v="7144"/>
          <ac:grpSpMkLst>
            <pc:docMk/>
            <pc:sldMk cId="3830022479" sldId="348"/>
            <ac:grpSpMk id="578" creationId="{1BF1460B-505D-B0C6-ED27-F14E6C383069}"/>
          </ac:grpSpMkLst>
        </pc:grpChg>
        <pc:cxnChg chg="mod">
          <ac:chgData name="Cassandra Gould Van Praag" userId="d2248499-4cc7-4575-92a4-3dec06827e7f" providerId="ADAL" clId="{D2516C2F-B435-2145-A521-081DB1CA61D3}" dt="2024-09-23T20:49:58.350" v="7142" actId="478"/>
          <ac:cxnSpMkLst>
            <pc:docMk/>
            <pc:sldMk cId="3830022479" sldId="348"/>
            <ac:cxnSpMk id="24" creationId="{2E45C556-3BC9-895E-6379-8648D4E0C44A}"/>
          </ac:cxnSpMkLst>
        </pc:cxnChg>
        <pc:cxnChg chg="mod">
          <ac:chgData name="Cassandra Gould Van Praag" userId="d2248499-4cc7-4575-92a4-3dec06827e7f" providerId="ADAL" clId="{D2516C2F-B435-2145-A521-081DB1CA61D3}" dt="2024-09-23T12:48:55.914" v="1228" actId="164"/>
          <ac:cxnSpMkLst>
            <pc:docMk/>
            <pc:sldMk cId="3830022479" sldId="348"/>
            <ac:cxnSpMk id="32" creationId="{D84150C3-C4A2-16FF-0D61-6B0EEC01B32E}"/>
          </ac:cxnSpMkLst>
        </pc:cxnChg>
        <pc:cxnChg chg="mod">
          <ac:chgData name="Cassandra Gould Van Praag" userId="d2248499-4cc7-4575-92a4-3dec06827e7f" providerId="ADAL" clId="{D2516C2F-B435-2145-A521-081DB1CA61D3}" dt="2024-09-23T12:48:55.914" v="1228" actId="164"/>
          <ac:cxnSpMkLst>
            <pc:docMk/>
            <pc:sldMk cId="3830022479" sldId="348"/>
            <ac:cxnSpMk id="33" creationId="{067101C2-320F-9659-FEF4-05036CD692C4}"/>
          </ac:cxnSpMkLst>
        </pc:cxnChg>
      </pc:sldChg>
      <pc:sldChg chg="new del">
        <pc:chgData name="Cassandra Gould Van Praag" userId="d2248499-4cc7-4575-92a4-3dec06827e7f" providerId="ADAL" clId="{D2516C2F-B435-2145-A521-081DB1CA61D3}" dt="2024-09-23T13:05:14.808" v="1764" actId="2696"/>
        <pc:sldMkLst>
          <pc:docMk/>
          <pc:sldMk cId="2113477838" sldId="349"/>
        </pc:sldMkLst>
      </pc:sldChg>
      <pc:sldChg chg="addSp delSp modSp add mod ord">
        <pc:chgData name="Cassandra Gould Van Praag" userId="d2248499-4cc7-4575-92a4-3dec06827e7f" providerId="ADAL" clId="{D2516C2F-B435-2145-A521-081DB1CA61D3}" dt="2024-09-23T22:53:24.759" v="8725" actId="20577"/>
        <pc:sldMkLst>
          <pc:docMk/>
          <pc:sldMk cId="4231670704" sldId="349"/>
        </pc:sldMkLst>
        <pc:spChg chg="add mod">
          <ac:chgData name="Cassandra Gould Van Praag" userId="d2248499-4cc7-4575-92a4-3dec06827e7f" providerId="ADAL" clId="{D2516C2F-B435-2145-A521-081DB1CA61D3}" dt="2024-09-23T19:12:57.169" v="5388"/>
          <ac:spMkLst>
            <pc:docMk/>
            <pc:sldMk cId="4231670704" sldId="349"/>
            <ac:spMk id="3" creationId="{9AEFA51F-1961-D238-8692-6B75EE589D5D}"/>
          </ac:spMkLst>
        </pc:spChg>
        <pc:spChg chg="add mod">
          <ac:chgData name="Cassandra Gould Van Praag" userId="d2248499-4cc7-4575-92a4-3dec06827e7f" providerId="ADAL" clId="{D2516C2F-B435-2145-A521-081DB1CA61D3}" dt="2024-09-23T22:53:24.759" v="8725" actId="20577"/>
          <ac:spMkLst>
            <pc:docMk/>
            <pc:sldMk cId="4231670704" sldId="349"/>
            <ac:spMk id="5" creationId="{911FABAA-772D-9B8C-2135-06AF06A2583F}"/>
          </ac:spMkLst>
        </pc:spChg>
        <pc:spChg chg="del mod">
          <ac:chgData name="Cassandra Gould Van Praag" userId="d2248499-4cc7-4575-92a4-3dec06827e7f" providerId="ADAL" clId="{D2516C2F-B435-2145-A521-081DB1CA61D3}" dt="2024-09-23T19:13:45.491" v="5399" actId="478"/>
          <ac:spMkLst>
            <pc:docMk/>
            <pc:sldMk cId="4231670704" sldId="349"/>
            <ac:spMk id="6" creationId="{78BD424C-8A3F-CEDD-3297-1939417DCFD9}"/>
          </ac:spMkLst>
        </pc:spChg>
        <pc:spChg chg="mod">
          <ac:chgData name="Cassandra Gould Van Praag" userId="d2248499-4cc7-4575-92a4-3dec06827e7f" providerId="ADAL" clId="{D2516C2F-B435-2145-A521-081DB1CA61D3}" dt="2024-09-23T20:17:34.434" v="6618" actId="20577"/>
          <ac:spMkLst>
            <pc:docMk/>
            <pc:sldMk cId="4231670704" sldId="349"/>
            <ac:spMk id="21" creationId="{E5FB7927-5912-195A-72AA-72DB6D3E8C5C}"/>
          </ac:spMkLst>
        </pc:spChg>
        <pc:picChg chg="del">
          <ac:chgData name="Cassandra Gould Van Praag" userId="d2248499-4cc7-4575-92a4-3dec06827e7f" providerId="ADAL" clId="{D2516C2F-B435-2145-A521-081DB1CA61D3}" dt="2024-09-23T13:05:42.440" v="1807" actId="478"/>
          <ac:picMkLst>
            <pc:docMk/>
            <pc:sldMk cId="4231670704" sldId="349"/>
            <ac:picMk id="2" creationId="{783578AF-D1A5-2324-EC70-778AFE734AA4}"/>
          </ac:picMkLst>
        </pc:picChg>
        <pc:picChg chg="del">
          <ac:chgData name="Cassandra Gould Van Praag" userId="d2248499-4cc7-4575-92a4-3dec06827e7f" providerId="ADAL" clId="{D2516C2F-B435-2145-A521-081DB1CA61D3}" dt="2024-09-23T13:05:43.705" v="1808" actId="478"/>
          <ac:picMkLst>
            <pc:docMk/>
            <pc:sldMk cId="4231670704" sldId="349"/>
            <ac:picMk id="4" creationId="{594B6540-D1E6-E2A7-A87D-847AD2F19012}"/>
          </ac:picMkLst>
        </pc:picChg>
        <pc:picChg chg="del">
          <ac:chgData name="Cassandra Gould Van Praag" userId="d2248499-4cc7-4575-92a4-3dec06827e7f" providerId="ADAL" clId="{D2516C2F-B435-2145-A521-081DB1CA61D3}" dt="2024-09-23T13:05:45.276" v="1809" actId="478"/>
          <ac:picMkLst>
            <pc:docMk/>
            <pc:sldMk cId="4231670704" sldId="349"/>
            <ac:picMk id="7" creationId="{4CB6C545-5A64-222B-C49D-9B46A7AB19E3}"/>
          </ac:picMkLst>
        </pc:picChg>
        <pc:picChg chg="add del mod">
          <ac:chgData name="Cassandra Gould Van Praag" userId="d2248499-4cc7-4575-92a4-3dec06827e7f" providerId="ADAL" clId="{D2516C2F-B435-2145-A521-081DB1CA61D3}" dt="2024-09-23T20:28:12.905" v="6752" actId="478"/>
          <ac:picMkLst>
            <pc:docMk/>
            <pc:sldMk cId="4231670704" sldId="349"/>
            <ac:picMk id="8" creationId="{71A22D1C-70FF-6D93-2D01-2512A1024EFB}"/>
          </ac:picMkLst>
        </pc:picChg>
        <pc:picChg chg="add mod">
          <ac:chgData name="Cassandra Gould Van Praag" userId="d2248499-4cc7-4575-92a4-3dec06827e7f" providerId="ADAL" clId="{D2516C2F-B435-2145-A521-081DB1CA61D3}" dt="2024-09-23T20:28:16.150" v="6754" actId="1076"/>
          <ac:picMkLst>
            <pc:docMk/>
            <pc:sldMk cId="4231670704" sldId="349"/>
            <ac:picMk id="9" creationId="{52D44A9D-8FAE-2243-A661-216DE3692357}"/>
          </ac:picMkLst>
        </pc:picChg>
      </pc:sldChg>
      <pc:sldChg chg="addSp delSp modSp add mod ord">
        <pc:chgData name="Cassandra Gould Van Praag" userId="d2248499-4cc7-4575-92a4-3dec06827e7f" providerId="ADAL" clId="{D2516C2F-B435-2145-A521-081DB1CA61D3}" dt="2024-09-23T22:47:56.567" v="8609" actId="113"/>
        <pc:sldMkLst>
          <pc:docMk/>
          <pc:sldMk cId="3506695706" sldId="350"/>
        </pc:sldMkLst>
        <pc:spChg chg="add del mod">
          <ac:chgData name="Cassandra Gould Van Praag" userId="d2248499-4cc7-4575-92a4-3dec06827e7f" providerId="ADAL" clId="{D2516C2F-B435-2145-A521-081DB1CA61D3}" dt="2024-09-23T19:26:30.515" v="5677" actId="478"/>
          <ac:spMkLst>
            <pc:docMk/>
            <pc:sldMk cId="3506695706" sldId="350"/>
            <ac:spMk id="2" creationId="{29F7AC94-55D8-62BC-31D4-DD8C3D47FC51}"/>
          </ac:spMkLst>
        </pc:spChg>
        <pc:spChg chg="add del mod">
          <ac:chgData name="Cassandra Gould Van Praag" userId="d2248499-4cc7-4575-92a4-3dec06827e7f" providerId="ADAL" clId="{D2516C2F-B435-2145-A521-081DB1CA61D3}" dt="2024-09-23T21:09:56.527" v="7468" actId="1076"/>
          <ac:spMkLst>
            <pc:docMk/>
            <pc:sldMk cId="3506695706" sldId="350"/>
            <ac:spMk id="3" creationId="{953A95C5-AC3F-44D6-2F7A-B94193FD18FB}"/>
          </ac:spMkLst>
        </pc:spChg>
        <pc:spChg chg="mod">
          <ac:chgData name="Cassandra Gould Van Praag" userId="d2248499-4cc7-4575-92a4-3dec06827e7f" providerId="ADAL" clId="{D2516C2F-B435-2145-A521-081DB1CA61D3}" dt="2024-09-23T22:47:56.567" v="8609" actId="113"/>
          <ac:spMkLst>
            <pc:docMk/>
            <pc:sldMk cId="3506695706" sldId="350"/>
            <ac:spMk id="6" creationId="{78BD424C-8A3F-CEDD-3297-1939417DCFD9}"/>
          </ac:spMkLst>
        </pc:spChg>
        <pc:spChg chg="mod">
          <ac:chgData name="Cassandra Gould Van Praag" userId="d2248499-4cc7-4575-92a4-3dec06827e7f" providerId="ADAL" clId="{D2516C2F-B435-2145-A521-081DB1CA61D3}" dt="2024-09-23T20:17:55.688" v="6637" actId="20577"/>
          <ac:spMkLst>
            <pc:docMk/>
            <pc:sldMk cId="3506695706" sldId="350"/>
            <ac:spMk id="21" creationId="{E5FB7927-5912-195A-72AA-72DB6D3E8C5C}"/>
          </ac:spMkLst>
        </pc:spChg>
        <pc:picChg chg="add mod">
          <ac:chgData name="Cassandra Gould Van Praag" userId="d2248499-4cc7-4575-92a4-3dec06827e7f" providerId="ADAL" clId="{D2516C2F-B435-2145-A521-081DB1CA61D3}" dt="2024-09-23T21:09:14.186" v="7465" actId="14100"/>
          <ac:picMkLst>
            <pc:docMk/>
            <pc:sldMk cId="3506695706" sldId="350"/>
            <ac:picMk id="5" creationId="{2C5A9F11-B662-BE55-3530-D1381357848E}"/>
          </ac:picMkLst>
        </pc:picChg>
        <pc:picChg chg="add mod">
          <ac:chgData name="Cassandra Gould Van Praag" userId="d2248499-4cc7-4575-92a4-3dec06827e7f" providerId="ADAL" clId="{D2516C2F-B435-2145-A521-081DB1CA61D3}" dt="2024-09-23T20:28:07.349" v="6751" actId="14100"/>
          <ac:picMkLst>
            <pc:docMk/>
            <pc:sldMk cId="3506695706" sldId="350"/>
            <ac:picMk id="7" creationId="{BE1D0DC6-BA11-FE5C-D925-980D03D6D491}"/>
          </ac:picMkLst>
        </pc:picChg>
      </pc:sldChg>
      <pc:sldChg chg="addSp delSp modSp add mod ord">
        <pc:chgData name="Cassandra Gould Van Praag" userId="d2248499-4cc7-4575-92a4-3dec06827e7f" providerId="ADAL" clId="{D2516C2F-B435-2145-A521-081DB1CA61D3}" dt="2024-09-23T22:52:45.874" v="8724" actId="20577"/>
        <pc:sldMkLst>
          <pc:docMk/>
          <pc:sldMk cId="1797957840" sldId="351"/>
        </pc:sldMkLst>
        <pc:spChg chg="add mod">
          <ac:chgData name="Cassandra Gould Van Praag" userId="d2248499-4cc7-4575-92a4-3dec06827e7f" providerId="ADAL" clId="{D2516C2F-B435-2145-A521-081DB1CA61D3}" dt="2024-09-23T22:52:45.874" v="8724" actId="20577"/>
          <ac:spMkLst>
            <pc:docMk/>
            <pc:sldMk cId="1797957840" sldId="351"/>
            <ac:spMk id="2" creationId="{FC568F1E-B1DD-404D-6643-0069E0A7C6A7}"/>
          </ac:spMkLst>
        </pc:spChg>
        <pc:spChg chg="add del mod">
          <ac:chgData name="Cassandra Gould Van Praag" userId="d2248499-4cc7-4575-92a4-3dec06827e7f" providerId="ADAL" clId="{D2516C2F-B435-2145-A521-081DB1CA61D3}" dt="2024-09-23T21:07:55.063" v="7452" actId="478"/>
          <ac:spMkLst>
            <pc:docMk/>
            <pc:sldMk cId="1797957840" sldId="351"/>
            <ac:spMk id="3" creationId="{8900E414-6084-97BB-FCD9-77DB0F55182E}"/>
          </ac:spMkLst>
        </pc:spChg>
        <pc:spChg chg="del mod">
          <ac:chgData name="Cassandra Gould Van Praag" userId="d2248499-4cc7-4575-92a4-3dec06827e7f" providerId="ADAL" clId="{D2516C2F-B435-2145-A521-081DB1CA61D3}" dt="2024-09-23T19:52:43.656" v="6304" actId="478"/>
          <ac:spMkLst>
            <pc:docMk/>
            <pc:sldMk cId="1797957840" sldId="351"/>
            <ac:spMk id="6" creationId="{78BD424C-8A3F-CEDD-3297-1939417DCFD9}"/>
          </ac:spMkLst>
        </pc:spChg>
        <pc:spChg chg="mod">
          <ac:chgData name="Cassandra Gould Van Praag" userId="d2248499-4cc7-4575-92a4-3dec06827e7f" providerId="ADAL" clId="{D2516C2F-B435-2145-A521-081DB1CA61D3}" dt="2024-09-23T13:09:50.842" v="1950" actId="20577"/>
          <ac:spMkLst>
            <pc:docMk/>
            <pc:sldMk cId="1797957840" sldId="351"/>
            <ac:spMk id="21" creationId="{E5FB7927-5912-195A-72AA-72DB6D3E8C5C}"/>
          </ac:spMkLst>
        </pc:spChg>
        <pc:picChg chg="add mod">
          <ac:chgData name="Cassandra Gould Van Praag" userId="d2248499-4cc7-4575-92a4-3dec06827e7f" providerId="ADAL" clId="{D2516C2F-B435-2145-A521-081DB1CA61D3}" dt="2024-09-23T20:16:55.351" v="6607" actId="1076"/>
          <ac:picMkLst>
            <pc:docMk/>
            <pc:sldMk cId="1797957840" sldId="351"/>
            <ac:picMk id="4" creationId="{0C585669-40C4-7C96-49D0-4BD8621B96EF}"/>
          </ac:picMkLst>
        </pc:picChg>
        <pc:picChg chg="add del mod">
          <ac:chgData name="Cassandra Gould Van Praag" userId="d2248499-4cc7-4575-92a4-3dec06827e7f" providerId="ADAL" clId="{D2516C2F-B435-2145-A521-081DB1CA61D3}" dt="2024-09-23T20:17:02.242" v="6608" actId="478"/>
          <ac:picMkLst>
            <pc:docMk/>
            <pc:sldMk cId="1797957840" sldId="351"/>
            <ac:picMk id="9218" creationId="{CD09B5B4-3ECD-6181-8341-0DD776AF3FA4}"/>
          </ac:picMkLst>
        </pc:picChg>
      </pc:sldChg>
      <pc:sldChg chg="addSp modSp add mod ord">
        <pc:chgData name="Cassandra Gould Van Praag" userId="d2248499-4cc7-4575-92a4-3dec06827e7f" providerId="ADAL" clId="{D2516C2F-B435-2145-A521-081DB1CA61D3}" dt="2024-09-23T22:52:26.428" v="8686" actId="20577"/>
        <pc:sldMkLst>
          <pc:docMk/>
          <pc:sldMk cId="673300899" sldId="352"/>
        </pc:sldMkLst>
        <pc:spChg chg="mod">
          <ac:chgData name="Cassandra Gould Van Praag" userId="d2248499-4cc7-4575-92a4-3dec06827e7f" providerId="ADAL" clId="{D2516C2F-B435-2145-A521-081DB1CA61D3}" dt="2024-09-23T22:52:26.428" v="8686" actId="20577"/>
          <ac:spMkLst>
            <pc:docMk/>
            <pc:sldMk cId="673300899" sldId="352"/>
            <ac:spMk id="6" creationId="{78BD424C-8A3F-CEDD-3297-1939417DCFD9}"/>
          </ac:spMkLst>
        </pc:spChg>
        <pc:spChg chg="mod">
          <ac:chgData name="Cassandra Gould Van Praag" userId="d2248499-4cc7-4575-92a4-3dec06827e7f" providerId="ADAL" clId="{D2516C2F-B435-2145-A521-081DB1CA61D3}" dt="2024-09-23T20:16:30.912" v="6603" actId="20577"/>
          <ac:spMkLst>
            <pc:docMk/>
            <pc:sldMk cId="673300899" sldId="352"/>
            <ac:spMk id="21" creationId="{E5FB7927-5912-195A-72AA-72DB6D3E8C5C}"/>
          </ac:spMkLst>
        </pc:spChg>
        <pc:picChg chg="add mod">
          <ac:chgData name="Cassandra Gould Van Praag" userId="d2248499-4cc7-4575-92a4-3dec06827e7f" providerId="ADAL" clId="{D2516C2F-B435-2145-A521-081DB1CA61D3}" dt="2024-09-23T20:16:46.626" v="6605" actId="1076"/>
          <ac:picMkLst>
            <pc:docMk/>
            <pc:sldMk cId="673300899" sldId="352"/>
            <ac:picMk id="2" creationId="{6E1B4429-6D32-AEF2-7C36-324FAD007534}"/>
          </ac:picMkLst>
        </pc:picChg>
      </pc:sldChg>
      <pc:sldChg chg="modSp add del mod">
        <pc:chgData name="Cassandra Gould Van Praag" userId="d2248499-4cc7-4575-92a4-3dec06827e7f" providerId="ADAL" clId="{D2516C2F-B435-2145-A521-081DB1CA61D3}" dt="2024-09-23T19:29:48.984" v="5715" actId="2696"/>
        <pc:sldMkLst>
          <pc:docMk/>
          <pc:sldMk cId="3480987832" sldId="353"/>
        </pc:sldMkLst>
        <pc:spChg chg="mod">
          <ac:chgData name="Cassandra Gould Van Praag" userId="d2248499-4cc7-4575-92a4-3dec06827e7f" providerId="ADAL" clId="{D2516C2F-B435-2145-A521-081DB1CA61D3}" dt="2024-09-23T13:29:11.713" v="2458" actId="20577"/>
          <ac:spMkLst>
            <pc:docMk/>
            <pc:sldMk cId="3480987832" sldId="353"/>
            <ac:spMk id="6" creationId="{78BD424C-8A3F-CEDD-3297-1939417DCFD9}"/>
          </ac:spMkLst>
        </pc:spChg>
      </pc:sldChg>
      <pc:sldChg chg="addSp delSp modSp add mod ord">
        <pc:chgData name="Cassandra Gould Van Praag" userId="d2248499-4cc7-4575-92a4-3dec06827e7f" providerId="ADAL" clId="{D2516C2F-B435-2145-A521-081DB1CA61D3}" dt="2024-09-23T21:10:27.187" v="7475" actId="1076"/>
        <pc:sldMkLst>
          <pc:docMk/>
          <pc:sldMk cId="1658044046" sldId="354"/>
        </pc:sldMkLst>
        <pc:spChg chg="add mod">
          <ac:chgData name="Cassandra Gould Van Praag" userId="d2248499-4cc7-4575-92a4-3dec06827e7f" providerId="ADAL" clId="{D2516C2F-B435-2145-A521-081DB1CA61D3}" dt="2024-09-23T21:10:23.765" v="7474" actId="14100"/>
          <ac:spMkLst>
            <pc:docMk/>
            <pc:sldMk cId="1658044046" sldId="354"/>
            <ac:spMk id="5" creationId="{2BF73EB9-A1A5-F285-E2B8-E79F58AD8501}"/>
          </ac:spMkLst>
        </pc:spChg>
        <pc:spChg chg="del">
          <ac:chgData name="Cassandra Gould Van Praag" userId="d2248499-4cc7-4575-92a4-3dec06827e7f" providerId="ADAL" clId="{D2516C2F-B435-2145-A521-081DB1CA61D3}" dt="2024-09-23T13:31:29.553" v="2461" actId="478"/>
          <ac:spMkLst>
            <pc:docMk/>
            <pc:sldMk cId="1658044046" sldId="354"/>
            <ac:spMk id="6" creationId="{78BD424C-8A3F-CEDD-3297-1939417DCFD9}"/>
          </ac:spMkLst>
        </pc:spChg>
        <pc:spChg chg="add mod">
          <ac:chgData name="Cassandra Gould Van Praag" userId="d2248499-4cc7-4575-92a4-3dec06827e7f" providerId="ADAL" clId="{D2516C2F-B435-2145-A521-081DB1CA61D3}" dt="2024-09-23T13:33:58.092" v="2485" actId="171"/>
          <ac:spMkLst>
            <pc:docMk/>
            <pc:sldMk cId="1658044046" sldId="354"/>
            <ac:spMk id="7" creationId="{E135FA09-B191-AF03-81FA-4218539DA8C4}"/>
          </ac:spMkLst>
        </pc:spChg>
        <pc:spChg chg="add mod">
          <ac:chgData name="Cassandra Gould Van Praag" userId="d2248499-4cc7-4575-92a4-3dec06827e7f" providerId="ADAL" clId="{D2516C2F-B435-2145-A521-081DB1CA61D3}" dt="2024-09-23T13:34:26.870" v="2491" actId="207"/>
          <ac:spMkLst>
            <pc:docMk/>
            <pc:sldMk cId="1658044046" sldId="354"/>
            <ac:spMk id="8" creationId="{7FE7E076-6423-0639-6C60-2B7B6546E1BA}"/>
          </ac:spMkLst>
        </pc:spChg>
        <pc:spChg chg="add mod">
          <ac:chgData name="Cassandra Gould Van Praag" userId="d2248499-4cc7-4575-92a4-3dec06827e7f" providerId="ADAL" clId="{D2516C2F-B435-2145-A521-081DB1CA61D3}" dt="2024-09-23T13:34:26.870" v="2491" actId="207"/>
          <ac:spMkLst>
            <pc:docMk/>
            <pc:sldMk cId="1658044046" sldId="354"/>
            <ac:spMk id="9" creationId="{CEC51A75-3955-2737-04C2-2A1A2127F772}"/>
          </ac:spMkLst>
        </pc:spChg>
        <pc:spChg chg="add mod">
          <ac:chgData name="Cassandra Gould Van Praag" userId="d2248499-4cc7-4575-92a4-3dec06827e7f" providerId="ADAL" clId="{D2516C2F-B435-2145-A521-081DB1CA61D3}" dt="2024-09-23T13:34:26.870" v="2491" actId="207"/>
          <ac:spMkLst>
            <pc:docMk/>
            <pc:sldMk cId="1658044046" sldId="354"/>
            <ac:spMk id="10" creationId="{1B08296E-5F48-C89F-0E4F-A78950AC3D9A}"/>
          </ac:spMkLst>
        </pc:spChg>
        <pc:spChg chg="add del mod">
          <ac:chgData name="Cassandra Gould Van Praag" userId="d2248499-4cc7-4575-92a4-3dec06827e7f" providerId="ADAL" clId="{D2516C2F-B435-2145-A521-081DB1CA61D3}" dt="2024-09-23T21:10:09.806" v="7469" actId="478"/>
          <ac:spMkLst>
            <pc:docMk/>
            <pc:sldMk cId="1658044046" sldId="354"/>
            <ac:spMk id="11" creationId="{5106443C-F0D6-97D4-7B28-54056360AE7B}"/>
          </ac:spMkLst>
        </pc:spChg>
        <pc:spChg chg="add mod">
          <ac:chgData name="Cassandra Gould Van Praag" userId="d2248499-4cc7-4575-92a4-3dec06827e7f" providerId="ADAL" clId="{D2516C2F-B435-2145-A521-081DB1CA61D3}" dt="2024-09-23T21:10:10.585" v="7470"/>
          <ac:spMkLst>
            <pc:docMk/>
            <pc:sldMk cId="1658044046" sldId="354"/>
            <ac:spMk id="12" creationId="{3D6B8FFB-B8AB-07BD-FE0B-8558E521EC34}"/>
          </ac:spMkLst>
        </pc:spChg>
        <pc:picChg chg="add mod modCrop">
          <ac:chgData name="Cassandra Gould Van Praag" userId="d2248499-4cc7-4575-92a4-3dec06827e7f" providerId="ADAL" clId="{D2516C2F-B435-2145-A521-081DB1CA61D3}" dt="2024-09-23T21:10:27.187" v="7475" actId="1076"/>
          <ac:picMkLst>
            <pc:docMk/>
            <pc:sldMk cId="1658044046" sldId="354"/>
            <ac:picMk id="3" creationId="{6F984116-2C6F-6DAF-FAB0-FB2CA3811978}"/>
          </ac:picMkLst>
        </pc:picChg>
      </pc:sldChg>
      <pc:sldChg chg="addSp delSp modSp add mod">
        <pc:chgData name="Cassandra Gould Van Praag" userId="d2248499-4cc7-4575-92a4-3dec06827e7f" providerId="ADAL" clId="{D2516C2F-B435-2145-A521-081DB1CA61D3}" dt="2024-09-23T21:00:11.076" v="7252" actId="1076"/>
        <pc:sldMkLst>
          <pc:docMk/>
          <pc:sldMk cId="4232683377" sldId="355"/>
        </pc:sldMkLst>
        <pc:spChg chg="add del mod">
          <ac:chgData name="Cassandra Gould Van Praag" userId="d2248499-4cc7-4575-92a4-3dec06827e7f" providerId="ADAL" clId="{D2516C2F-B435-2145-A521-081DB1CA61D3}" dt="2024-09-23T16:38:49.022" v="3229" actId="478"/>
          <ac:spMkLst>
            <pc:docMk/>
            <pc:sldMk cId="4232683377" sldId="355"/>
            <ac:spMk id="6" creationId="{C5F0A1A7-1F6D-E9AD-A9DB-35E8EA537CD9}"/>
          </ac:spMkLst>
        </pc:spChg>
        <pc:spChg chg="add mod">
          <ac:chgData name="Cassandra Gould Van Praag" userId="d2248499-4cc7-4575-92a4-3dec06827e7f" providerId="ADAL" clId="{D2516C2F-B435-2145-A521-081DB1CA61D3}" dt="2024-09-23T17:14:41.160" v="4203" actId="20577"/>
          <ac:spMkLst>
            <pc:docMk/>
            <pc:sldMk cId="4232683377" sldId="355"/>
            <ac:spMk id="7" creationId="{4AC82DB4-7901-498D-EBB4-B8FCDA2DA1BF}"/>
          </ac:spMkLst>
        </pc:spChg>
        <pc:spChg chg="mod">
          <ac:chgData name="Cassandra Gould Van Praag" userId="d2248499-4cc7-4575-92a4-3dec06827e7f" providerId="ADAL" clId="{D2516C2F-B435-2145-A521-081DB1CA61D3}" dt="2024-09-23T21:00:11.076" v="7252" actId="1076"/>
          <ac:spMkLst>
            <pc:docMk/>
            <pc:sldMk cId="4232683377" sldId="355"/>
            <ac:spMk id="24" creationId="{B0B7222D-4300-C706-5043-3DB50CD0D561}"/>
          </ac:spMkLst>
        </pc:spChg>
        <pc:spChg chg="del mod">
          <ac:chgData name="Cassandra Gould Van Praag" userId="d2248499-4cc7-4575-92a4-3dec06827e7f" providerId="ADAL" clId="{D2516C2F-B435-2145-A521-081DB1CA61D3}" dt="2024-09-23T16:38:46.750" v="3228" actId="478"/>
          <ac:spMkLst>
            <pc:docMk/>
            <pc:sldMk cId="4232683377" sldId="355"/>
            <ac:spMk id="392" creationId="{00000000-0000-0000-0000-000000000000}"/>
          </ac:spMkLst>
        </pc:spChg>
        <pc:picChg chg="add del mod">
          <ac:chgData name="Cassandra Gould Van Praag" userId="d2248499-4cc7-4575-92a4-3dec06827e7f" providerId="ADAL" clId="{D2516C2F-B435-2145-A521-081DB1CA61D3}" dt="2024-09-23T20:08:12.077" v="6490" actId="21"/>
          <ac:picMkLst>
            <pc:docMk/>
            <pc:sldMk cId="4232683377" sldId="355"/>
            <ac:picMk id="10" creationId="{6DE73C4B-1840-4C06-2595-DD1FE64FCE10}"/>
          </ac:picMkLst>
        </pc:picChg>
      </pc:sldChg>
      <pc:sldChg chg="addSp delSp modSp add mod delAnim">
        <pc:chgData name="Cassandra Gould Van Praag" userId="d2248499-4cc7-4575-92a4-3dec06827e7f" providerId="ADAL" clId="{D2516C2F-B435-2145-A521-081DB1CA61D3}" dt="2024-09-23T16:51:22.132" v="3578" actId="20577"/>
        <pc:sldMkLst>
          <pc:docMk/>
          <pc:sldMk cId="1094793932" sldId="356"/>
        </pc:sldMkLst>
        <pc:spChg chg="del">
          <ac:chgData name="Cassandra Gould Van Praag" userId="d2248499-4cc7-4575-92a4-3dec06827e7f" providerId="ADAL" clId="{D2516C2F-B435-2145-A521-081DB1CA61D3}" dt="2024-09-23T16:05:54.156" v="2766" actId="478"/>
          <ac:spMkLst>
            <pc:docMk/>
            <pc:sldMk cId="1094793932" sldId="356"/>
            <ac:spMk id="2" creationId="{F3FDD3C0-5D09-94B0-F62B-D1F43E3D0FC3}"/>
          </ac:spMkLst>
        </pc:spChg>
        <pc:spChg chg="add del mod">
          <ac:chgData name="Cassandra Gould Van Praag" userId="d2248499-4cc7-4575-92a4-3dec06827e7f" providerId="ADAL" clId="{D2516C2F-B435-2145-A521-081DB1CA61D3}" dt="2024-09-23T16:13:30.130" v="2809" actId="478"/>
          <ac:spMkLst>
            <pc:docMk/>
            <pc:sldMk cId="1094793932" sldId="356"/>
            <ac:spMk id="4" creationId="{9D903FAC-D640-BB14-829C-338847B17165}"/>
          </ac:spMkLst>
        </pc:spChg>
        <pc:spChg chg="add mod">
          <ac:chgData name="Cassandra Gould Van Praag" userId="d2248499-4cc7-4575-92a4-3dec06827e7f" providerId="ADAL" clId="{D2516C2F-B435-2145-A521-081DB1CA61D3}" dt="2024-09-23T16:28:53.825" v="3190" actId="20577"/>
          <ac:spMkLst>
            <pc:docMk/>
            <pc:sldMk cId="1094793932" sldId="356"/>
            <ac:spMk id="8" creationId="{95603341-6528-8EA4-31F1-1F3980BA7D2D}"/>
          </ac:spMkLst>
        </pc:spChg>
        <pc:spChg chg="del">
          <ac:chgData name="Cassandra Gould Van Praag" userId="d2248499-4cc7-4575-92a4-3dec06827e7f" providerId="ADAL" clId="{D2516C2F-B435-2145-A521-081DB1CA61D3}" dt="2024-09-23T16:05:56.118" v="2767" actId="478"/>
          <ac:spMkLst>
            <pc:docMk/>
            <pc:sldMk cId="1094793932" sldId="356"/>
            <ac:spMk id="14" creationId="{598004B8-617D-6F00-F138-59E65B7BE1E0}"/>
          </ac:spMkLst>
        </pc:spChg>
        <pc:spChg chg="del">
          <ac:chgData name="Cassandra Gould Van Praag" userId="d2248499-4cc7-4575-92a4-3dec06827e7f" providerId="ADAL" clId="{D2516C2F-B435-2145-A521-081DB1CA61D3}" dt="2024-09-23T16:05:54.156" v="2766" actId="478"/>
          <ac:spMkLst>
            <pc:docMk/>
            <pc:sldMk cId="1094793932" sldId="356"/>
            <ac:spMk id="16" creationId="{FA0C2D79-200A-3EE3-31AD-B6CD683F1AF7}"/>
          </ac:spMkLst>
        </pc:spChg>
        <pc:spChg chg="del">
          <ac:chgData name="Cassandra Gould Van Praag" userId="d2248499-4cc7-4575-92a4-3dec06827e7f" providerId="ADAL" clId="{D2516C2F-B435-2145-A521-081DB1CA61D3}" dt="2024-09-23T16:05:54.156" v="2766" actId="478"/>
          <ac:spMkLst>
            <pc:docMk/>
            <pc:sldMk cId="1094793932" sldId="356"/>
            <ac:spMk id="17" creationId="{77732395-3509-79C7-1F73-63804D70FF1E}"/>
          </ac:spMkLst>
        </pc:spChg>
        <pc:spChg chg="del">
          <ac:chgData name="Cassandra Gould Van Praag" userId="d2248499-4cc7-4575-92a4-3dec06827e7f" providerId="ADAL" clId="{D2516C2F-B435-2145-A521-081DB1CA61D3}" dt="2024-09-23T16:06:11.434" v="2771" actId="478"/>
          <ac:spMkLst>
            <pc:docMk/>
            <pc:sldMk cId="1094793932" sldId="356"/>
            <ac:spMk id="24" creationId="{B0B7222D-4300-C706-5043-3DB50CD0D561}"/>
          </ac:spMkLst>
        </pc:spChg>
        <pc:spChg chg="mod">
          <ac:chgData name="Cassandra Gould Van Praag" userId="d2248499-4cc7-4575-92a4-3dec06827e7f" providerId="ADAL" clId="{D2516C2F-B435-2145-A521-081DB1CA61D3}" dt="2024-09-23T16:51:22.132" v="3578" actId="20577"/>
          <ac:spMkLst>
            <pc:docMk/>
            <pc:sldMk cId="1094793932" sldId="356"/>
            <ac:spMk id="392" creationId="{00000000-0000-0000-0000-000000000000}"/>
          </ac:spMkLst>
        </pc:spChg>
        <pc:picChg chg="del">
          <ac:chgData name="Cassandra Gould Van Praag" userId="d2248499-4cc7-4575-92a4-3dec06827e7f" providerId="ADAL" clId="{D2516C2F-B435-2145-A521-081DB1CA61D3}" dt="2024-09-23T16:05:54.156" v="2766" actId="478"/>
          <ac:picMkLst>
            <pc:docMk/>
            <pc:sldMk cId="1094793932" sldId="356"/>
            <ac:picMk id="3" creationId="{36D30D30-6F53-7948-AD2F-144D1D9CC494}"/>
          </ac:picMkLst>
        </pc:picChg>
        <pc:picChg chg="del">
          <ac:chgData name="Cassandra Gould Van Praag" userId="d2248499-4cc7-4575-92a4-3dec06827e7f" providerId="ADAL" clId="{D2516C2F-B435-2145-A521-081DB1CA61D3}" dt="2024-09-23T16:05:54.156" v="2766" actId="478"/>
          <ac:picMkLst>
            <pc:docMk/>
            <pc:sldMk cId="1094793932" sldId="356"/>
            <ac:picMk id="5" creationId="{7A9D63F4-32DC-477A-AAA0-DF5D17ED4340}"/>
          </ac:picMkLst>
        </pc:picChg>
        <pc:picChg chg="add del mod">
          <ac:chgData name="Cassandra Gould Van Praag" userId="d2248499-4cc7-4575-92a4-3dec06827e7f" providerId="ADAL" clId="{D2516C2F-B435-2145-A521-081DB1CA61D3}" dt="2024-09-23T16:24:29.968" v="3070" actId="478"/>
          <ac:picMkLst>
            <pc:docMk/>
            <pc:sldMk cId="1094793932" sldId="356"/>
            <ac:picMk id="7" creationId="{9718C1B2-9AF0-6B59-68A8-04E6854225BD}"/>
          </ac:picMkLst>
        </pc:picChg>
        <pc:picChg chg="del">
          <ac:chgData name="Cassandra Gould Van Praag" userId="d2248499-4cc7-4575-92a4-3dec06827e7f" providerId="ADAL" clId="{D2516C2F-B435-2145-A521-081DB1CA61D3}" dt="2024-09-23T16:05:54.156" v="2766" actId="478"/>
          <ac:picMkLst>
            <pc:docMk/>
            <pc:sldMk cId="1094793932" sldId="356"/>
            <ac:picMk id="9" creationId="{4B44AB89-2CE7-7182-4E76-849854DF9968}"/>
          </ac:picMkLst>
        </pc:picChg>
        <pc:picChg chg="del">
          <ac:chgData name="Cassandra Gould Van Praag" userId="d2248499-4cc7-4575-92a4-3dec06827e7f" providerId="ADAL" clId="{D2516C2F-B435-2145-A521-081DB1CA61D3}" dt="2024-09-23T16:05:54.156" v="2766" actId="478"/>
          <ac:picMkLst>
            <pc:docMk/>
            <pc:sldMk cId="1094793932" sldId="356"/>
            <ac:picMk id="11" creationId="{58036995-8E98-96A1-EE30-B432B9F7EDED}"/>
          </ac:picMkLst>
        </pc:picChg>
        <pc:picChg chg="add mod">
          <ac:chgData name="Cassandra Gould Van Praag" userId="d2248499-4cc7-4575-92a4-3dec06827e7f" providerId="ADAL" clId="{D2516C2F-B435-2145-A521-081DB1CA61D3}" dt="2024-09-23T16:24:35.674" v="3073" actId="1076"/>
          <ac:picMkLst>
            <pc:docMk/>
            <pc:sldMk cId="1094793932" sldId="356"/>
            <ac:picMk id="12" creationId="{D9935080-3C66-BE34-53D9-031B43D31B7E}"/>
          </ac:picMkLst>
        </pc:picChg>
        <pc:picChg chg="del">
          <ac:chgData name="Cassandra Gould Van Praag" userId="d2248499-4cc7-4575-92a4-3dec06827e7f" providerId="ADAL" clId="{D2516C2F-B435-2145-A521-081DB1CA61D3}" dt="2024-09-23T16:05:54.156" v="2766" actId="478"/>
          <ac:picMkLst>
            <pc:docMk/>
            <pc:sldMk cId="1094793932" sldId="356"/>
            <ac:picMk id="13" creationId="{6865F98B-6955-80FD-0EC2-2427D5269BDE}"/>
          </ac:picMkLst>
        </pc:picChg>
        <pc:picChg chg="del">
          <ac:chgData name="Cassandra Gould Van Praag" userId="d2248499-4cc7-4575-92a4-3dec06827e7f" providerId="ADAL" clId="{D2516C2F-B435-2145-A521-081DB1CA61D3}" dt="2024-09-23T16:05:54.156" v="2766" actId="478"/>
          <ac:picMkLst>
            <pc:docMk/>
            <pc:sldMk cId="1094793932" sldId="356"/>
            <ac:picMk id="15" creationId="{294EEAC9-66C1-2FCA-EAE6-0A8B67460BEE}"/>
          </ac:picMkLst>
        </pc:picChg>
      </pc:sldChg>
      <pc:sldChg chg="addSp delSp modSp add mod">
        <pc:chgData name="Cassandra Gould Van Praag" userId="d2248499-4cc7-4575-92a4-3dec06827e7f" providerId="ADAL" clId="{D2516C2F-B435-2145-A521-081DB1CA61D3}" dt="2024-09-23T22:29:34.605" v="8229" actId="20577"/>
        <pc:sldMkLst>
          <pc:docMk/>
          <pc:sldMk cId="1053209528" sldId="357"/>
        </pc:sldMkLst>
        <pc:spChg chg="add del mod">
          <ac:chgData name="Cassandra Gould Van Praag" userId="d2248499-4cc7-4575-92a4-3dec06827e7f" providerId="ADAL" clId="{D2516C2F-B435-2145-A521-081DB1CA61D3}" dt="2024-09-23T16:28:39.860" v="3188" actId="478"/>
          <ac:spMkLst>
            <pc:docMk/>
            <pc:sldMk cId="1053209528" sldId="357"/>
            <ac:spMk id="2" creationId="{8C85A6B8-0ED2-83F7-94AB-6E5B4D7071C5}"/>
          </ac:spMkLst>
        </pc:spChg>
        <pc:spChg chg="add mod">
          <ac:chgData name="Cassandra Gould Van Praag" userId="d2248499-4cc7-4575-92a4-3dec06827e7f" providerId="ADAL" clId="{D2516C2F-B435-2145-A521-081DB1CA61D3}" dt="2024-09-23T22:29:34.605" v="8229" actId="20577"/>
          <ac:spMkLst>
            <pc:docMk/>
            <pc:sldMk cId="1053209528" sldId="357"/>
            <ac:spMk id="3" creationId="{033ADAA8-BD47-5CC9-78E9-8941B2B261F3}"/>
          </ac:spMkLst>
        </pc:spChg>
        <pc:spChg chg="del">
          <ac:chgData name="Cassandra Gould Van Praag" userId="d2248499-4cc7-4575-92a4-3dec06827e7f" providerId="ADAL" clId="{D2516C2F-B435-2145-A521-081DB1CA61D3}" dt="2024-09-23T16:27:47.527" v="3179" actId="478"/>
          <ac:spMkLst>
            <pc:docMk/>
            <pc:sldMk cId="1053209528" sldId="357"/>
            <ac:spMk id="8" creationId="{95603341-6528-8EA4-31F1-1F3980BA7D2D}"/>
          </ac:spMkLst>
        </pc:spChg>
        <pc:spChg chg="mod">
          <ac:chgData name="Cassandra Gould Van Praag" userId="d2248499-4cc7-4575-92a4-3dec06827e7f" providerId="ADAL" clId="{D2516C2F-B435-2145-A521-081DB1CA61D3}" dt="2024-09-23T16:51:08.658" v="3563" actId="20577"/>
          <ac:spMkLst>
            <pc:docMk/>
            <pc:sldMk cId="1053209528" sldId="357"/>
            <ac:spMk id="392" creationId="{00000000-0000-0000-0000-000000000000}"/>
          </ac:spMkLst>
        </pc:spChg>
      </pc:sldChg>
      <pc:sldChg chg="addSp delSp modSp add del mod">
        <pc:chgData name="Cassandra Gould Van Praag" userId="d2248499-4cc7-4575-92a4-3dec06827e7f" providerId="ADAL" clId="{D2516C2F-B435-2145-A521-081DB1CA61D3}" dt="2024-09-23T22:59:56.784" v="8726" actId="2696"/>
        <pc:sldMkLst>
          <pc:docMk/>
          <pc:sldMk cId="2158189212" sldId="358"/>
        </pc:sldMkLst>
        <pc:spChg chg="del">
          <ac:chgData name="Cassandra Gould Van Praag" userId="d2248499-4cc7-4575-92a4-3dec06827e7f" providerId="ADAL" clId="{D2516C2F-B435-2145-A521-081DB1CA61D3}" dt="2024-09-23T16:38:16.796" v="3224" actId="478"/>
          <ac:spMkLst>
            <pc:docMk/>
            <pc:sldMk cId="2158189212" sldId="358"/>
            <ac:spMk id="3" creationId="{033ADAA8-BD47-5CC9-78E9-8941B2B261F3}"/>
          </ac:spMkLst>
        </pc:spChg>
        <pc:spChg chg="mod">
          <ac:chgData name="Cassandra Gould Van Praag" userId="d2248499-4cc7-4575-92a4-3dec06827e7f" providerId="ADAL" clId="{D2516C2F-B435-2145-A521-081DB1CA61D3}" dt="2024-09-23T16:52:04.520" v="3581" actId="20577"/>
          <ac:spMkLst>
            <pc:docMk/>
            <pc:sldMk cId="2158189212" sldId="358"/>
            <ac:spMk id="392" creationId="{00000000-0000-0000-0000-000000000000}"/>
          </ac:spMkLst>
        </pc:spChg>
        <pc:picChg chg="add mod">
          <ac:chgData name="Cassandra Gould Van Praag" userId="d2248499-4cc7-4575-92a4-3dec06827e7f" providerId="ADAL" clId="{D2516C2F-B435-2145-A521-081DB1CA61D3}" dt="2024-09-23T22:23:28.451" v="8181" actId="14100"/>
          <ac:picMkLst>
            <pc:docMk/>
            <pc:sldMk cId="2158189212" sldId="358"/>
            <ac:picMk id="4" creationId="{3778D591-992F-4FB9-2543-1511B8DD1936}"/>
          </ac:picMkLst>
        </pc:picChg>
        <pc:picChg chg="del mod">
          <ac:chgData name="Cassandra Gould Van Praag" userId="d2248499-4cc7-4575-92a4-3dec06827e7f" providerId="ADAL" clId="{D2516C2F-B435-2145-A521-081DB1CA61D3}" dt="2024-09-23T16:32:40.818" v="3219" actId="478"/>
          <ac:picMkLst>
            <pc:docMk/>
            <pc:sldMk cId="2158189212" sldId="358"/>
            <ac:picMk id="7" creationId="{9718C1B2-9AF0-6B59-68A8-04E6854225BD}"/>
          </ac:picMkLst>
        </pc:picChg>
      </pc:sldChg>
      <pc:sldChg chg="addSp delSp modSp add mod">
        <pc:chgData name="Cassandra Gould Van Praag" userId="d2248499-4cc7-4575-92a4-3dec06827e7f" providerId="ADAL" clId="{D2516C2F-B435-2145-A521-081DB1CA61D3}" dt="2024-09-23T21:42:39.133" v="7723" actId="478"/>
        <pc:sldMkLst>
          <pc:docMk/>
          <pc:sldMk cId="3050860882" sldId="359"/>
        </pc:sldMkLst>
        <pc:spChg chg="add mod">
          <ac:chgData name="Cassandra Gould Van Praag" userId="d2248499-4cc7-4575-92a4-3dec06827e7f" providerId="ADAL" clId="{D2516C2F-B435-2145-A521-081DB1CA61D3}" dt="2024-09-23T21:13:25.220" v="7538" actId="20577"/>
          <ac:spMkLst>
            <pc:docMk/>
            <pc:sldMk cId="3050860882" sldId="359"/>
            <ac:spMk id="9" creationId="{27152C8D-ABA9-25A6-F844-F4A2CC8FDEE1}"/>
          </ac:spMkLst>
        </pc:spChg>
        <pc:spChg chg="add mod">
          <ac:chgData name="Cassandra Gould Van Praag" userId="d2248499-4cc7-4575-92a4-3dec06827e7f" providerId="ADAL" clId="{D2516C2F-B435-2145-A521-081DB1CA61D3}" dt="2024-09-23T21:42:24.930" v="7719"/>
          <ac:spMkLst>
            <pc:docMk/>
            <pc:sldMk cId="3050860882" sldId="359"/>
            <ac:spMk id="11" creationId="{3C554811-9CD2-533D-0AC4-F053F8A7640B}"/>
          </ac:spMkLst>
        </pc:spChg>
        <pc:spChg chg="add mod">
          <ac:chgData name="Cassandra Gould Van Praag" userId="d2248499-4cc7-4575-92a4-3dec06827e7f" providerId="ADAL" clId="{D2516C2F-B435-2145-A521-081DB1CA61D3}" dt="2024-09-23T21:42:35.244" v="7722"/>
          <ac:spMkLst>
            <pc:docMk/>
            <pc:sldMk cId="3050860882" sldId="359"/>
            <ac:spMk id="15" creationId="{5F0B0C7F-5BB7-A6CA-3638-9146AC0FABBF}"/>
          </ac:spMkLst>
        </pc:spChg>
        <pc:spChg chg="mod">
          <ac:chgData name="Cassandra Gould Van Praag" userId="d2248499-4cc7-4575-92a4-3dec06827e7f" providerId="ADAL" clId="{D2516C2F-B435-2145-A521-081DB1CA61D3}" dt="2024-09-23T20:45:22.827" v="7107" actId="20577"/>
          <ac:spMkLst>
            <pc:docMk/>
            <pc:sldMk cId="3050860882" sldId="359"/>
            <ac:spMk id="360" creationId="{00000000-0000-0000-0000-000000000000}"/>
          </ac:spMkLst>
        </pc:spChg>
        <pc:picChg chg="add del">
          <ac:chgData name="Cassandra Gould Van Praag" userId="d2248499-4cc7-4575-92a4-3dec06827e7f" providerId="ADAL" clId="{D2516C2F-B435-2145-A521-081DB1CA61D3}" dt="2024-09-23T21:42:29.527" v="7720" actId="478"/>
          <ac:picMkLst>
            <pc:docMk/>
            <pc:sldMk cId="3050860882" sldId="359"/>
            <ac:picMk id="2" creationId="{DA83EF8A-DE04-0D1C-C67B-63BF7D5E097C}"/>
          </ac:picMkLst>
        </pc:picChg>
        <pc:picChg chg="add del">
          <ac:chgData name="Cassandra Gould Van Praag" userId="d2248499-4cc7-4575-92a4-3dec06827e7f" providerId="ADAL" clId="{D2516C2F-B435-2145-A521-081DB1CA61D3}" dt="2024-09-23T21:42:33.973" v="7721" actId="478"/>
          <ac:picMkLst>
            <pc:docMk/>
            <pc:sldMk cId="3050860882" sldId="359"/>
            <ac:picMk id="6" creationId="{FD542E4B-F68E-A5C5-AB5A-23F14D1F7C04}"/>
          </ac:picMkLst>
        </pc:picChg>
        <pc:picChg chg="add mod">
          <ac:chgData name="Cassandra Gould Van Praag" userId="d2248499-4cc7-4575-92a4-3dec06827e7f" providerId="ADAL" clId="{D2516C2F-B435-2145-A521-081DB1CA61D3}" dt="2024-09-23T21:42:24.930" v="7719"/>
          <ac:picMkLst>
            <pc:docMk/>
            <pc:sldMk cId="3050860882" sldId="359"/>
            <ac:picMk id="10" creationId="{38645251-8353-B6C1-A384-1AB664322D77}"/>
          </ac:picMkLst>
        </pc:picChg>
        <pc:picChg chg="add mod">
          <ac:chgData name="Cassandra Gould Van Praag" userId="d2248499-4cc7-4575-92a4-3dec06827e7f" providerId="ADAL" clId="{D2516C2F-B435-2145-A521-081DB1CA61D3}" dt="2024-09-23T21:42:24.930" v="7719"/>
          <ac:picMkLst>
            <pc:docMk/>
            <pc:sldMk cId="3050860882" sldId="359"/>
            <ac:picMk id="13" creationId="{5D579D2B-B7D4-37A1-341E-E48E2B5220E1}"/>
          </ac:picMkLst>
        </pc:picChg>
        <pc:picChg chg="add del mod">
          <ac:chgData name="Cassandra Gould Van Praag" userId="d2248499-4cc7-4575-92a4-3dec06827e7f" providerId="ADAL" clId="{D2516C2F-B435-2145-A521-081DB1CA61D3}" dt="2024-09-23T21:42:39.133" v="7723" actId="478"/>
          <ac:picMkLst>
            <pc:docMk/>
            <pc:sldMk cId="3050860882" sldId="359"/>
            <ac:picMk id="14" creationId="{20886026-F819-4C7A-C662-6B86053B8649}"/>
          </ac:picMkLst>
        </pc:picChg>
        <pc:picChg chg="add mod">
          <ac:chgData name="Cassandra Gould Van Praag" userId="d2248499-4cc7-4575-92a4-3dec06827e7f" providerId="ADAL" clId="{D2516C2F-B435-2145-A521-081DB1CA61D3}" dt="2024-09-23T21:42:35.244" v="7722"/>
          <ac:picMkLst>
            <pc:docMk/>
            <pc:sldMk cId="3050860882" sldId="359"/>
            <ac:picMk id="16" creationId="{5BE0ED0A-1648-C662-EBEF-C653EFDA7F16}"/>
          </ac:picMkLst>
        </pc:picChg>
      </pc:sldChg>
      <pc:sldChg chg="addSp delSp modSp add mod ord">
        <pc:chgData name="Cassandra Gould Van Praag" userId="d2248499-4cc7-4575-92a4-3dec06827e7f" providerId="ADAL" clId="{D2516C2F-B435-2145-A521-081DB1CA61D3}" dt="2024-09-23T21:42:14.423" v="7717"/>
        <pc:sldMkLst>
          <pc:docMk/>
          <pc:sldMk cId="3422066180" sldId="360"/>
        </pc:sldMkLst>
        <pc:spChg chg="mod">
          <ac:chgData name="Cassandra Gould Van Praag" userId="d2248499-4cc7-4575-92a4-3dec06827e7f" providerId="ADAL" clId="{D2516C2F-B435-2145-A521-081DB1CA61D3}" dt="2024-09-23T16:58:47.004" v="3733" actId="20577"/>
          <ac:spMkLst>
            <pc:docMk/>
            <pc:sldMk cId="3422066180" sldId="360"/>
            <ac:spMk id="9" creationId="{CCE63317-D289-1807-1431-18C2BCB94DDD}"/>
          </ac:spMkLst>
        </pc:spChg>
        <pc:spChg chg="add mod">
          <ac:chgData name="Cassandra Gould Van Praag" userId="d2248499-4cc7-4575-92a4-3dec06827e7f" providerId="ADAL" clId="{D2516C2F-B435-2145-A521-081DB1CA61D3}" dt="2024-09-23T21:42:14.423" v="7717"/>
          <ac:spMkLst>
            <pc:docMk/>
            <pc:sldMk cId="3422066180" sldId="360"/>
            <ac:spMk id="10" creationId="{FC4B0E4B-AA7A-EB33-4AB2-63C81AA98B65}"/>
          </ac:spMkLst>
        </pc:spChg>
        <pc:spChg chg="mod">
          <ac:chgData name="Cassandra Gould Van Praag" userId="d2248499-4cc7-4575-92a4-3dec06827e7f" providerId="ADAL" clId="{D2516C2F-B435-2145-A521-081DB1CA61D3}" dt="2024-09-23T17:00:58.159" v="3779" actId="14100"/>
          <ac:spMkLst>
            <pc:docMk/>
            <pc:sldMk cId="3422066180" sldId="360"/>
            <ac:spMk id="360" creationId="{00000000-0000-0000-0000-000000000000}"/>
          </ac:spMkLst>
        </pc:spChg>
        <pc:picChg chg="del">
          <ac:chgData name="Cassandra Gould Van Praag" userId="d2248499-4cc7-4575-92a4-3dec06827e7f" providerId="ADAL" clId="{D2516C2F-B435-2145-A521-081DB1CA61D3}" dt="2024-09-23T21:42:13.576" v="7716" actId="478"/>
          <ac:picMkLst>
            <pc:docMk/>
            <pc:sldMk cId="3422066180" sldId="360"/>
            <ac:picMk id="2" creationId="{DA83EF8A-DE04-0D1C-C67B-63BF7D5E097C}"/>
          </ac:picMkLst>
        </pc:picChg>
        <pc:picChg chg="add mod">
          <ac:chgData name="Cassandra Gould Van Praag" userId="d2248499-4cc7-4575-92a4-3dec06827e7f" providerId="ADAL" clId="{D2516C2F-B435-2145-A521-081DB1CA61D3}" dt="2024-09-23T21:42:14.423" v="7717"/>
          <ac:picMkLst>
            <pc:docMk/>
            <pc:sldMk cId="3422066180" sldId="360"/>
            <ac:picMk id="4" creationId="{DC3139DD-0B68-1EDC-A537-1F7DFAE0F09F}"/>
          </ac:picMkLst>
        </pc:picChg>
        <pc:picChg chg="del">
          <ac:chgData name="Cassandra Gould Van Praag" userId="d2248499-4cc7-4575-92a4-3dec06827e7f" providerId="ADAL" clId="{D2516C2F-B435-2145-A521-081DB1CA61D3}" dt="2024-09-23T21:42:13.576" v="7716" actId="478"/>
          <ac:picMkLst>
            <pc:docMk/>
            <pc:sldMk cId="3422066180" sldId="360"/>
            <ac:picMk id="6" creationId="{FD542E4B-F68E-A5C5-AB5A-23F14D1F7C04}"/>
          </ac:picMkLst>
        </pc:picChg>
        <pc:picChg chg="add mod">
          <ac:chgData name="Cassandra Gould Van Praag" userId="d2248499-4cc7-4575-92a4-3dec06827e7f" providerId="ADAL" clId="{D2516C2F-B435-2145-A521-081DB1CA61D3}" dt="2024-09-23T21:42:14.423" v="7717"/>
          <ac:picMkLst>
            <pc:docMk/>
            <pc:sldMk cId="3422066180" sldId="360"/>
            <ac:picMk id="11" creationId="{E42CB290-C327-8D6C-718A-D9CA27C305F6}"/>
          </ac:picMkLst>
        </pc:picChg>
        <pc:picChg chg="del">
          <ac:chgData name="Cassandra Gould Van Praag" userId="d2248499-4cc7-4575-92a4-3dec06827e7f" providerId="ADAL" clId="{D2516C2F-B435-2145-A521-081DB1CA61D3}" dt="2024-09-23T16:58:16.778" v="3726" actId="478"/>
          <ac:picMkLst>
            <pc:docMk/>
            <pc:sldMk cId="3422066180" sldId="360"/>
            <ac:picMk id="2054" creationId="{35F15432-0E11-6DD4-0FEA-A6ED6F353B21}"/>
          </ac:picMkLst>
        </pc:picChg>
        <pc:picChg chg="add del mod">
          <ac:chgData name="Cassandra Gould Van Praag" userId="d2248499-4cc7-4575-92a4-3dec06827e7f" providerId="ADAL" clId="{D2516C2F-B435-2145-A521-081DB1CA61D3}" dt="2024-09-23T17:00:37.999" v="3775" actId="478"/>
          <ac:picMkLst>
            <pc:docMk/>
            <pc:sldMk cId="3422066180" sldId="360"/>
            <ac:picMk id="4098" creationId="{16348663-A670-3B20-E05D-1FF12B6D1DE3}"/>
          </ac:picMkLst>
        </pc:picChg>
        <pc:picChg chg="add mod">
          <ac:chgData name="Cassandra Gould Van Praag" userId="d2248499-4cc7-4575-92a4-3dec06827e7f" providerId="ADAL" clId="{D2516C2F-B435-2145-A521-081DB1CA61D3}" dt="2024-09-23T17:00:41.282" v="3777" actId="167"/>
          <ac:picMkLst>
            <pc:docMk/>
            <pc:sldMk cId="3422066180" sldId="360"/>
            <ac:picMk id="4100" creationId="{8607B6B1-6976-D274-44D7-64922B90D67E}"/>
          </ac:picMkLst>
        </pc:picChg>
      </pc:sldChg>
      <pc:sldChg chg="addSp delSp modSp add del mod ord addAnim delAnim">
        <pc:chgData name="Cassandra Gould Van Praag" userId="d2248499-4cc7-4575-92a4-3dec06827e7f" providerId="ADAL" clId="{D2516C2F-B435-2145-A521-081DB1CA61D3}" dt="2024-09-23T17:14:19.661" v="4190" actId="2696"/>
        <pc:sldMkLst>
          <pc:docMk/>
          <pc:sldMk cId="445236884" sldId="361"/>
        </pc:sldMkLst>
        <pc:spChg chg="add del">
          <ac:chgData name="Cassandra Gould Van Praag" userId="d2248499-4cc7-4575-92a4-3dec06827e7f" providerId="ADAL" clId="{D2516C2F-B435-2145-A521-081DB1CA61D3}" dt="2024-09-23T17:13:29.167" v="4173" actId="478"/>
          <ac:spMkLst>
            <pc:docMk/>
            <pc:sldMk cId="445236884" sldId="361"/>
            <ac:spMk id="2" creationId="{F3FDD3C0-5D09-94B0-F62B-D1F43E3D0FC3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4" creationId="{5A723C42-712D-31E5-7476-13CB0B162DEE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6" creationId="{BDB8C420-6084-F6AE-423D-87FE49B6EEDE}"/>
          </ac:spMkLst>
        </pc:spChg>
        <pc:spChg chg="mod">
          <ac:chgData name="Cassandra Gould Van Praag" userId="d2248499-4cc7-4575-92a4-3dec06827e7f" providerId="ADAL" clId="{D2516C2F-B435-2145-A521-081DB1CA61D3}" dt="2024-09-23T17:13:20.579" v="4170" actId="20577"/>
          <ac:spMkLst>
            <pc:docMk/>
            <pc:sldMk cId="445236884" sldId="361"/>
            <ac:spMk id="7" creationId="{4AC82DB4-7901-498D-EBB4-B8FCDA2DA1BF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8" creationId="{A601DB4C-F3D5-DE9E-8E99-C8E177A8CA6B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10" creationId="{287AA9F9-7E03-2D36-611F-97072C6192AD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12" creationId="{85F983EF-4021-A1C6-4177-A1980DEAB2A8}"/>
          </ac:spMkLst>
        </pc:spChg>
        <pc:spChg chg="add del">
          <ac:chgData name="Cassandra Gould Van Praag" userId="d2248499-4cc7-4575-92a4-3dec06827e7f" providerId="ADAL" clId="{D2516C2F-B435-2145-A521-081DB1CA61D3}" dt="2024-09-23T17:13:29.167" v="4173" actId="478"/>
          <ac:spMkLst>
            <pc:docMk/>
            <pc:sldMk cId="445236884" sldId="361"/>
            <ac:spMk id="14" creationId="{598004B8-617D-6F00-F138-59E65B7BE1E0}"/>
          </ac:spMkLst>
        </pc:spChg>
        <pc:spChg chg="add del">
          <ac:chgData name="Cassandra Gould Van Praag" userId="d2248499-4cc7-4575-92a4-3dec06827e7f" providerId="ADAL" clId="{D2516C2F-B435-2145-A521-081DB1CA61D3}" dt="2024-09-23T17:13:29.167" v="4173" actId="478"/>
          <ac:spMkLst>
            <pc:docMk/>
            <pc:sldMk cId="445236884" sldId="361"/>
            <ac:spMk id="16" creationId="{FA0C2D79-200A-3EE3-31AD-B6CD683F1AF7}"/>
          </ac:spMkLst>
        </pc:spChg>
        <pc:spChg chg="add del">
          <ac:chgData name="Cassandra Gould Van Praag" userId="d2248499-4cc7-4575-92a4-3dec06827e7f" providerId="ADAL" clId="{D2516C2F-B435-2145-A521-081DB1CA61D3}" dt="2024-09-23T17:13:29.167" v="4173" actId="478"/>
          <ac:spMkLst>
            <pc:docMk/>
            <pc:sldMk cId="445236884" sldId="361"/>
            <ac:spMk id="17" creationId="{77732395-3509-79C7-1F73-63804D70FF1E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18" creationId="{FA4C2171-F7D7-5FA8-7D24-4CD056D29E7F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19" creationId="{A0CFDE05-BEF6-1799-0C36-C88C02D498EB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20" creationId="{5D34E2F5-1A2C-D320-BE01-54D86BD5BE57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21" creationId="{543DDD7F-9440-ECE1-C522-FC329D18F1AD}"/>
          </ac:spMkLst>
        </pc:spChg>
        <pc:spChg chg="add del">
          <ac:chgData name="Cassandra Gould Van Praag" userId="d2248499-4cc7-4575-92a4-3dec06827e7f" providerId="ADAL" clId="{D2516C2F-B435-2145-A521-081DB1CA61D3}" dt="2024-09-23T17:13:29.167" v="4173" actId="478"/>
          <ac:spMkLst>
            <pc:docMk/>
            <pc:sldMk cId="445236884" sldId="361"/>
            <ac:spMk id="24" creationId="{B0B7222D-4300-C706-5043-3DB50CD0D561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25" creationId="{AEC6D34D-6CB2-F389-E29B-16884A40B6D3}"/>
          </ac:spMkLst>
        </pc:spChg>
        <pc:spChg chg="add mod">
          <ac:chgData name="Cassandra Gould Van Praag" userId="d2248499-4cc7-4575-92a4-3dec06827e7f" providerId="ADAL" clId="{D2516C2F-B435-2145-A521-081DB1CA61D3}" dt="2024-09-23T17:13:45.011" v="4187" actId="1037"/>
          <ac:spMkLst>
            <pc:docMk/>
            <pc:sldMk cId="445236884" sldId="361"/>
            <ac:spMk id="26" creationId="{E8843013-EACA-E140-A5CF-3288082C3BD7}"/>
          </ac:spMkLst>
        </pc:spChg>
        <pc:spChg chg="add del">
          <ac:chgData name="Cassandra Gould Van Praag" userId="d2248499-4cc7-4575-92a4-3dec06827e7f" providerId="ADAL" clId="{D2516C2F-B435-2145-A521-081DB1CA61D3}" dt="2024-09-23T17:13:25.379" v="4172" actId="478"/>
          <ac:spMkLst>
            <pc:docMk/>
            <pc:sldMk cId="445236884" sldId="361"/>
            <ac:spMk id="46" creationId="{37A82768-717C-5393-37C2-A12BEC9BBCE3}"/>
          </ac:spMkLst>
        </pc:spChg>
        <pc:picChg chg="add del">
          <ac:chgData name="Cassandra Gould Van Praag" userId="d2248499-4cc7-4575-92a4-3dec06827e7f" providerId="ADAL" clId="{D2516C2F-B435-2145-A521-081DB1CA61D3}" dt="2024-09-23T17:13:29.167" v="4173" actId="478"/>
          <ac:picMkLst>
            <pc:docMk/>
            <pc:sldMk cId="445236884" sldId="361"/>
            <ac:picMk id="3" creationId="{36D30D30-6F53-7948-AD2F-144D1D9CC494}"/>
          </ac:picMkLst>
        </pc:picChg>
        <pc:picChg chg="add del">
          <ac:chgData name="Cassandra Gould Van Praag" userId="d2248499-4cc7-4575-92a4-3dec06827e7f" providerId="ADAL" clId="{D2516C2F-B435-2145-A521-081DB1CA61D3}" dt="2024-09-23T17:13:29.167" v="4173" actId="478"/>
          <ac:picMkLst>
            <pc:docMk/>
            <pc:sldMk cId="445236884" sldId="361"/>
            <ac:picMk id="5" creationId="{7A9D63F4-32DC-477A-AAA0-DF5D17ED4340}"/>
          </ac:picMkLst>
        </pc:picChg>
        <pc:picChg chg="add del">
          <ac:chgData name="Cassandra Gould Van Praag" userId="d2248499-4cc7-4575-92a4-3dec06827e7f" providerId="ADAL" clId="{D2516C2F-B435-2145-A521-081DB1CA61D3}" dt="2024-09-23T17:13:29.167" v="4173" actId="478"/>
          <ac:picMkLst>
            <pc:docMk/>
            <pc:sldMk cId="445236884" sldId="361"/>
            <ac:picMk id="9" creationId="{4B44AB89-2CE7-7182-4E76-849854DF9968}"/>
          </ac:picMkLst>
        </pc:picChg>
        <pc:picChg chg="add del">
          <ac:chgData name="Cassandra Gould Van Praag" userId="d2248499-4cc7-4575-92a4-3dec06827e7f" providerId="ADAL" clId="{D2516C2F-B435-2145-A521-081DB1CA61D3}" dt="2024-09-23T17:13:29.167" v="4173" actId="478"/>
          <ac:picMkLst>
            <pc:docMk/>
            <pc:sldMk cId="445236884" sldId="361"/>
            <ac:picMk id="11" creationId="{58036995-8E98-96A1-EE30-B432B9F7EDED}"/>
          </ac:picMkLst>
        </pc:picChg>
        <pc:picChg chg="add del">
          <ac:chgData name="Cassandra Gould Van Praag" userId="d2248499-4cc7-4575-92a4-3dec06827e7f" providerId="ADAL" clId="{D2516C2F-B435-2145-A521-081DB1CA61D3}" dt="2024-09-23T17:13:29.167" v="4173" actId="478"/>
          <ac:picMkLst>
            <pc:docMk/>
            <pc:sldMk cId="445236884" sldId="361"/>
            <ac:picMk id="13" creationId="{6865F98B-6955-80FD-0EC2-2427D5269BDE}"/>
          </ac:picMkLst>
        </pc:picChg>
        <pc:picChg chg="add del">
          <ac:chgData name="Cassandra Gould Van Praag" userId="d2248499-4cc7-4575-92a4-3dec06827e7f" providerId="ADAL" clId="{D2516C2F-B435-2145-A521-081DB1CA61D3}" dt="2024-09-23T17:13:29.167" v="4173" actId="478"/>
          <ac:picMkLst>
            <pc:docMk/>
            <pc:sldMk cId="445236884" sldId="361"/>
            <ac:picMk id="15" creationId="{294EEAC9-66C1-2FCA-EAE6-0A8B67460BEE}"/>
          </ac:picMkLst>
        </pc:picChg>
        <pc:cxnChg chg="add mod">
          <ac:chgData name="Cassandra Gould Van Praag" userId="d2248499-4cc7-4575-92a4-3dec06827e7f" providerId="ADAL" clId="{D2516C2F-B435-2145-A521-081DB1CA61D3}" dt="2024-09-23T17:13:45.011" v="4187" actId="1037"/>
          <ac:cxnSpMkLst>
            <pc:docMk/>
            <pc:sldMk cId="445236884" sldId="361"/>
            <ac:cxnSpMk id="22" creationId="{966725E1-2F3F-352F-C9B0-A771A4DF681C}"/>
          </ac:cxnSpMkLst>
        </pc:cxnChg>
        <pc:cxnChg chg="add mod">
          <ac:chgData name="Cassandra Gould Van Praag" userId="d2248499-4cc7-4575-92a4-3dec06827e7f" providerId="ADAL" clId="{D2516C2F-B435-2145-A521-081DB1CA61D3}" dt="2024-09-23T17:13:45.011" v="4187" actId="1037"/>
          <ac:cxnSpMkLst>
            <pc:docMk/>
            <pc:sldMk cId="445236884" sldId="361"/>
            <ac:cxnSpMk id="23" creationId="{0C1FDBA8-D754-1E09-7F85-4684D9EA2870}"/>
          </ac:cxnSpMkLst>
        </pc:cxnChg>
      </pc:sldChg>
      <pc:sldChg chg="add del">
        <pc:chgData name="Cassandra Gould Van Praag" userId="d2248499-4cc7-4575-92a4-3dec06827e7f" providerId="ADAL" clId="{D2516C2F-B435-2145-A521-081DB1CA61D3}" dt="2024-09-23T17:01:18.264" v="3782" actId="2696"/>
        <pc:sldMkLst>
          <pc:docMk/>
          <pc:sldMk cId="3792945302" sldId="361"/>
        </pc:sldMkLst>
      </pc:sldChg>
      <pc:sldChg chg="addSp delSp modSp add mod ord">
        <pc:chgData name="Cassandra Gould Van Praag" userId="d2248499-4cc7-4575-92a4-3dec06827e7f" providerId="ADAL" clId="{D2516C2F-B435-2145-A521-081DB1CA61D3}" dt="2024-09-23T22:33:23.658" v="8286" actId="20577"/>
        <pc:sldMkLst>
          <pc:docMk/>
          <pc:sldMk cId="4278916991" sldId="361"/>
        </pc:sldMkLst>
        <pc:spChg chg="add mod">
          <ac:chgData name="Cassandra Gould Van Praag" userId="d2248499-4cc7-4575-92a4-3dec06827e7f" providerId="ADAL" clId="{D2516C2F-B435-2145-A521-081DB1CA61D3}" dt="2024-09-23T21:01:36.265" v="7256" actId="1076"/>
          <ac:spMkLst>
            <pc:docMk/>
            <pc:sldMk cId="4278916991" sldId="361"/>
            <ac:spMk id="2" creationId="{E3D9CBA8-9E1A-C5C3-3FED-916D54C47465}"/>
          </ac:spMkLst>
        </pc:spChg>
        <pc:spChg chg="add mod">
          <ac:chgData name="Cassandra Gould Van Praag" userId="d2248499-4cc7-4575-92a4-3dec06827e7f" providerId="ADAL" clId="{D2516C2F-B435-2145-A521-081DB1CA61D3}" dt="2024-09-23T20:57:46.679" v="7244"/>
          <ac:spMkLst>
            <pc:docMk/>
            <pc:sldMk cId="4278916991" sldId="361"/>
            <ac:spMk id="3" creationId="{D1809B78-35D1-9CF3-58A1-76F843A06234}"/>
          </ac:spMkLst>
        </pc:spChg>
        <pc:spChg chg="mod">
          <ac:chgData name="Cassandra Gould Van Praag" userId="d2248499-4cc7-4575-92a4-3dec06827e7f" providerId="ADAL" clId="{D2516C2F-B435-2145-A521-081DB1CA61D3}" dt="2024-09-23T17:16:48.447" v="4327" actId="20577"/>
          <ac:spMkLst>
            <pc:docMk/>
            <pc:sldMk cId="4278916991" sldId="361"/>
            <ac:spMk id="21" creationId="{E5FB7927-5912-195A-72AA-72DB6D3E8C5C}"/>
          </ac:spMkLst>
        </pc:spChg>
        <pc:spChg chg="mod">
          <ac:chgData name="Cassandra Gould Van Praag" userId="d2248499-4cc7-4575-92a4-3dec06827e7f" providerId="ADAL" clId="{D2516C2F-B435-2145-A521-081DB1CA61D3}" dt="2024-09-23T22:33:23.658" v="8286" actId="20577"/>
          <ac:spMkLst>
            <pc:docMk/>
            <pc:sldMk cId="4278916991" sldId="361"/>
            <ac:spMk id="22" creationId="{491CBA6A-0007-116B-094F-596EABF12304}"/>
          </ac:spMkLst>
        </pc:spChg>
        <pc:picChg chg="del">
          <ac:chgData name="Cassandra Gould Van Praag" userId="d2248499-4cc7-4575-92a4-3dec06827e7f" providerId="ADAL" clId="{D2516C2F-B435-2145-A521-081DB1CA61D3}" dt="2024-09-23T17:16:51.113" v="4328" actId="478"/>
          <ac:picMkLst>
            <pc:docMk/>
            <pc:sldMk cId="4278916991" sldId="361"/>
            <ac:picMk id="19" creationId="{791A68F9-3F3E-5F42-6729-59F6C89B4DE8}"/>
          </ac:picMkLst>
        </pc:picChg>
      </pc:sldChg>
      <pc:sldChg chg="addSp delSp modSp add mod modAnim">
        <pc:chgData name="Cassandra Gould Van Praag" userId="d2248499-4cc7-4575-92a4-3dec06827e7f" providerId="ADAL" clId="{D2516C2F-B435-2145-A521-081DB1CA61D3}" dt="2024-09-23T17:19:37.352" v="4361" actId="478"/>
        <pc:sldMkLst>
          <pc:docMk/>
          <pc:sldMk cId="916393338" sldId="362"/>
        </pc:sldMkLst>
        <pc:spChg chg="add del">
          <ac:chgData name="Cassandra Gould Van Praag" userId="d2248499-4cc7-4575-92a4-3dec06827e7f" providerId="ADAL" clId="{D2516C2F-B435-2145-A521-081DB1CA61D3}" dt="2024-09-23T17:19:30.531" v="4358" actId="478"/>
          <ac:spMkLst>
            <pc:docMk/>
            <pc:sldMk cId="916393338" sldId="362"/>
            <ac:spMk id="34" creationId="{3ECEE9C5-06BC-DC5C-93A1-9086E1E68A6C}"/>
          </ac:spMkLst>
        </pc:spChg>
        <pc:spChg chg="add del">
          <ac:chgData name="Cassandra Gould Van Praag" userId="d2248499-4cc7-4575-92a4-3dec06827e7f" providerId="ADAL" clId="{D2516C2F-B435-2145-A521-081DB1CA61D3}" dt="2024-09-23T17:19:37.352" v="4361" actId="478"/>
          <ac:spMkLst>
            <pc:docMk/>
            <pc:sldMk cId="916393338" sldId="362"/>
            <ac:spMk id="35" creationId="{D3546F07-C3A5-DB89-AEDB-2481F03DB5EF}"/>
          </ac:spMkLst>
        </pc:spChg>
        <pc:spChg chg="add del">
          <ac:chgData name="Cassandra Gould Van Praag" userId="d2248499-4cc7-4575-92a4-3dec06827e7f" providerId="ADAL" clId="{D2516C2F-B435-2145-A521-081DB1CA61D3}" dt="2024-09-23T17:19:34.382" v="4360" actId="478"/>
          <ac:spMkLst>
            <pc:docMk/>
            <pc:sldMk cId="916393338" sldId="362"/>
            <ac:spMk id="40" creationId="{17AC4FAF-E176-DDA8-C1B2-B697B0A3AD2C}"/>
          </ac:spMkLst>
        </pc:spChg>
        <pc:spChg chg="add del">
          <ac:chgData name="Cassandra Gould Van Praag" userId="d2248499-4cc7-4575-92a4-3dec06827e7f" providerId="ADAL" clId="{D2516C2F-B435-2145-A521-081DB1CA61D3}" dt="2024-09-23T17:19:28.260" v="4357" actId="478"/>
          <ac:spMkLst>
            <pc:docMk/>
            <pc:sldMk cId="916393338" sldId="362"/>
            <ac:spMk id="42" creationId="{A3502009-968B-F13A-EAC4-F0B38D50A831}"/>
          </ac:spMkLst>
        </pc:spChg>
        <pc:cxnChg chg="add del mod">
          <ac:chgData name="Cassandra Gould Van Praag" userId="d2248499-4cc7-4575-92a4-3dec06827e7f" providerId="ADAL" clId="{D2516C2F-B435-2145-A521-081DB1CA61D3}" dt="2024-09-23T17:19:32.069" v="4359" actId="478"/>
          <ac:cxnSpMkLst>
            <pc:docMk/>
            <pc:sldMk cId="916393338" sldId="362"/>
            <ac:cxnSpMk id="41" creationId="{96E8D299-4CAA-655B-7475-351540F82813}"/>
          </ac:cxnSpMkLst>
        </pc:cxnChg>
        <pc:cxnChg chg="del mod">
          <ac:chgData name="Cassandra Gould Van Praag" userId="d2248499-4cc7-4575-92a4-3dec06827e7f" providerId="ADAL" clId="{D2516C2F-B435-2145-A521-081DB1CA61D3}" dt="2024-09-23T17:19:26.214" v="4356" actId="478"/>
          <ac:cxnSpMkLst>
            <pc:docMk/>
            <pc:sldMk cId="916393338" sldId="362"/>
            <ac:cxnSpMk id="43" creationId="{D6CC0DE9-C317-78C6-C50A-76035696C7B4}"/>
          </ac:cxnSpMkLst>
        </pc:cxnChg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2509674170" sldId="362"/>
        </pc:sldMkLst>
      </pc:sldChg>
      <pc:sldChg chg="add del">
        <pc:chgData name="Cassandra Gould Van Praag" userId="d2248499-4cc7-4575-92a4-3dec06827e7f" providerId="ADAL" clId="{D2516C2F-B435-2145-A521-081DB1CA61D3}" dt="2024-09-23T17:18:32.410" v="4339" actId="2890"/>
        <pc:sldMkLst>
          <pc:docMk/>
          <pc:sldMk cId="3116264285" sldId="362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1617766600" sldId="363"/>
        </pc:sldMkLst>
      </pc:sldChg>
      <pc:sldChg chg="delSp modSp add mod">
        <pc:chgData name="Cassandra Gould Van Praag" userId="d2248499-4cc7-4575-92a4-3dec06827e7f" providerId="ADAL" clId="{D2516C2F-B435-2145-A521-081DB1CA61D3}" dt="2024-09-23T17:22:21.804" v="4364" actId="478"/>
        <pc:sldMkLst>
          <pc:docMk/>
          <pc:sldMk cId="2829959639" sldId="363"/>
        </pc:sldMkLst>
        <pc:spChg chg="del">
          <ac:chgData name="Cassandra Gould Van Praag" userId="d2248499-4cc7-4575-92a4-3dec06827e7f" providerId="ADAL" clId="{D2516C2F-B435-2145-A521-081DB1CA61D3}" dt="2024-09-23T17:22:21.804" v="4364" actId="478"/>
          <ac:spMkLst>
            <pc:docMk/>
            <pc:sldMk cId="2829959639" sldId="363"/>
            <ac:spMk id="34" creationId="{3ECEE9C5-06BC-DC5C-93A1-9086E1E68A6C}"/>
          </ac:spMkLst>
        </pc:spChg>
        <pc:spChg chg="del">
          <ac:chgData name="Cassandra Gould Van Praag" userId="d2248499-4cc7-4575-92a4-3dec06827e7f" providerId="ADAL" clId="{D2516C2F-B435-2145-A521-081DB1CA61D3}" dt="2024-09-23T17:21:37.077" v="4362" actId="478"/>
          <ac:spMkLst>
            <pc:docMk/>
            <pc:sldMk cId="2829959639" sldId="363"/>
            <ac:spMk id="42" creationId="{A3502009-968B-F13A-EAC4-F0B38D50A831}"/>
          </ac:spMkLst>
        </pc:spChg>
        <pc:cxnChg chg="del mod">
          <ac:chgData name="Cassandra Gould Van Praag" userId="d2248499-4cc7-4575-92a4-3dec06827e7f" providerId="ADAL" clId="{D2516C2F-B435-2145-A521-081DB1CA61D3}" dt="2024-09-23T17:21:38.523" v="4363" actId="478"/>
          <ac:cxnSpMkLst>
            <pc:docMk/>
            <pc:sldMk cId="2829959639" sldId="363"/>
            <ac:cxnSpMk id="43" creationId="{D6CC0DE9-C317-78C6-C50A-76035696C7B4}"/>
          </ac:cxnSpMkLst>
        </pc:cxnChg>
      </pc:sldChg>
      <pc:sldChg chg="add">
        <pc:chgData name="Cassandra Gould Van Praag" userId="d2248499-4cc7-4575-92a4-3dec06827e7f" providerId="ADAL" clId="{D2516C2F-B435-2145-A521-081DB1CA61D3}" dt="2024-09-23T17:19:20.469" v="4352" actId="2890"/>
        <pc:sldMkLst>
          <pc:docMk/>
          <pc:sldMk cId="3655433821" sldId="364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4285120916" sldId="364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881149577" sldId="365"/>
        </pc:sldMkLst>
      </pc:sldChg>
      <pc:sldChg chg="add del">
        <pc:chgData name="Cassandra Gould Van Praag" userId="d2248499-4cc7-4575-92a4-3dec06827e7f" providerId="ADAL" clId="{D2516C2F-B435-2145-A521-081DB1CA61D3}" dt="2024-09-23T17:22:56.415" v="4366" actId="2696"/>
        <pc:sldMkLst>
          <pc:docMk/>
          <pc:sldMk cId="943045925" sldId="365"/>
        </pc:sldMkLst>
      </pc:sldChg>
      <pc:sldChg chg="addSp delSp modSp add mod">
        <pc:chgData name="Cassandra Gould Van Praag" userId="d2248499-4cc7-4575-92a4-3dec06827e7f" providerId="ADAL" clId="{D2516C2F-B435-2145-A521-081DB1CA61D3}" dt="2024-09-23T22:36:08.210" v="8307"/>
        <pc:sldMkLst>
          <pc:docMk/>
          <pc:sldMk cId="3289027848" sldId="365"/>
        </pc:sldMkLst>
        <pc:spChg chg="add del mod">
          <ac:chgData name="Cassandra Gould Van Praag" userId="d2248499-4cc7-4575-92a4-3dec06827e7f" providerId="ADAL" clId="{D2516C2F-B435-2145-A521-081DB1CA61D3}" dt="2024-09-23T17:46:17.197" v="5141" actId="478"/>
          <ac:spMkLst>
            <pc:docMk/>
            <pc:sldMk cId="3289027848" sldId="365"/>
            <ac:spMk id="4" creationId="{192AFCF9-A865-B42D-6165-B5D6E025EED2}"/>
          </ac:spMkLst>
        </pc:spChg>
        <pc:spChg chg="del">
          <ac:chgData name="Cassandra Gould Van Praag" userId="d2248499-4cc7-4575-92a4-3dec06827e7f" providerId="ADAL" clId="{D2516C2F-B435-2145-A521-081DB1CA61D3}" dt="2024-09-23T17:44:11.655" v="5135" actId="478"/>
          <ac:spMkLst>
            <pc:docMk/>
            <pc:sldMk cId="3289027848" sldId="365"/>
            <ac:spMk id="5" creationId="{6D6F6BF1-B033-EEC9-C5AE-B05EAE09585B}"/>
          </ac:spMkLst>
        </pc:spChg>
        <pc:spChg chg="del">
          <ac:chgData name="Cassandra Gould Van Praag" userId="d2248499-4cc7-4575-92a4-3dec06827e7f" providerId="ADAL" clId="{D2516C2F-B435-2145-A521-081DB1CA61D3}" dt="2024-09-23T17:44:11.655" v="5135" actId="478"/>
          <ac:spMkLst>
            <pc:docMk/>
            <pc:sldMk cId="3289027848" sldId="365"/>
            <ac:spMk id="7" creationId="{4E93AC26-F703-FA16-A6F4-F805BF5C1507}"/>
          </ac:spMkLst>
        </pc:spChg>
        <pc:spChg chg="add mod">
          <ac:chgData name="Cassandra Gould Van Praag" userId="d2248499-4cc7-4575-92a4-3dec06827e7f" providerId="ADAL" clId="{D2516C2F-B435-2145-A521-081DB1CA61D3}" dt="2024-09-23T18:01:37.744" v="5282" actId="255"/>
          <ac:spMkLst>
            <pc:docMk/>
            <pc:sldMk cId="3289027848" sldId="365"/>
            <ac:spMk id="8" creationId="{2336ABED-CF68-1F76-DBB1-2370800FB5C1}"/>
          </ac:spMkLst>
        </pc:spChg>
        <pc:spChg chg="add del mod">
          <ac:chgData name="Cassandra Gould Van Praag" userId="d2248499-4cc7-4575-92a4-3dec06827e7f" providerId="ADAL" clId="{D2516C2F-B435-2145-A521-081DB1CA61D3}" dt="2024-09-23T17:50:07.784" v="5177" actId="22"/>
          <ac:spMkLst>
            <pc:docMk/>
            <pc:sldMk cId="3289027848" sldId="365"/>
            <ac:spMk id="10" creationId="{82D8D281-3585-8DF2-5473-64BFDBAC1B80}"/>
          </ac:spMkLst>
        </pc:spChg>
        <pc:spChg chg="add mod">
          <ac:chgData name="Cassandra Gould Van Praag" userId="d2248499-4cc7-4575-92a4-3dec06827e7f" providerId="ADAL" clId="{D2516C2F-B435-2145-A521-081DB1CA61D3}" dt="2024-09-23T18:01:43.520" v="5283" actId="1076"/>
          <ac:spMkLst>
            <pc:docMk/>
            <pc:sldMk cId="3289027848" sldId="365"/>
            <ac:spMk id="12" creationId="{D6CAC93D-A6EE-BFE2-6D5E-F60AF0C2112A}"/>
          </ac:spMkLst>
        </pc:spChg>
        <pc:spChg chg="add mod">
          <ac:chgData name="Cassandra Gould Van Praag" userId="d2248499-4cc7-4575-92a4-3dec06827e7f" providerId="ADAL" clId="{D2516C2F-B435-2145-A521-081DB1CA61D3}" dt="2024-09-23T18:05:09.870" v="5288"/>
          <ac:spMkLst>
            <pc:docMk/>
            <pc:sldMk cId="3289027848" sldId="365"/>
            <ac:spMk id="13" creationId="{8E97369C-4C0D-E6F2-9511-F435F0A53F52}"/>
          </ac:spMkLst>
        </pc:spChg>
        <pc:spChg chg="add del mod">
          <ac:chgData name="Cassandra Gould Van Praag" userId="d2248499-4cc7-4575-92a4-3dec06827e7f" providerId="ADAL" clId="{D2516C2F-B435-2145-A521-081DB1CA61D3}" dt="2024-09-23T21:03:56.827" v="7333" actId="478"/>
          <ac:spMkLst>
            <pc:docMk/>
            <pc:sldMk cId="3289027848" sldId="365"/>
            <ac:spMk id="14" creationId="{68D1A866-C307-3935-FEDB-AADAB2D6475C}"/>
          </ac:spMkLst>
        </pc:spChg>
        <pc:grpChg chg="del">
          <ac:chgData name="Cassandra Gould Van Praag" userId="d2248499-4cc7-4575-92a4-3dec06827e7f" providerId="ADAL" clId="{D2516C2F-B435-2145-A521-081DB1CA61D3}" dt="2024-09-23T17:44:11.655" v="5135" actId="478"/>
          <ac:grpSpMkLst>
            <pc:docMk/>
            <pc:sldMk cId="3289027848" sldId="365"/>
            <ac:grpSpMk id="2" creationId="{94ADB33F-0B40-0F6D-0AB2-A7A40E04CB3F}"/>
          </ac:grpSpMkLst>
        </pc:grpChg>
        <pc:picChg chg="add mod">
          <ac:chgData name="Cassandra Gould Van Praag" userId="d2248499-4cc7-4575-92a4-3dec06827e7f" providerId="ADAL" clId="{D2516C2F-B435-2145-A521-081DB1CA61D3}" dt="2024-09-23T22:36:08.210" v="8307"/>
          <ac:picMkLst>
            <pc:docMk/>
            <pc:sldMk cId="3289027848" sldId="365"/>
            <ac:picMk id="5122" creationId="{94B02011-52B8-799D-5915-87B5AC77DCF8}"/>
          </ac:picMkLst>
        </pc:picChg>
        <pc:cxnChg chg="mod">
          <ac:chgData name="Cassandra Gould Van Praag" userId="d2248499-4cc7-4575-92a4-3dec06827e7f" providerId="ADAL" clId="{D2516C2F-B435-2145-A521-081DB1CA61D3}" dt="2024-09-23T17:44:11.655" v="5135" actId="478"/>
          <ac:cxnSpMkLst>
            <pc:docMk/>
            <pc:sldMk cId="3289027848" sldId="365"/>
            <ac:cxnSpMk id="24" creationId="{2E45C556-3BC9-895E-6379-8648D4E0C44A}"/>
          </ac:cxnSpMkLst>
        </pc:cxnChg>
      </pc:sldChg>
      <pc:sldChg chg="addSp delSp modSp add mod ord">
        <pc:chgData name="Cassandra Gould Van Praag" userId="d2248499-4cc7-4575-92a4-3dec06827e7f" providerId="ADAL" clId="{D2516C2F-B435-2145-A521-081DB1CA61D3}" dt="2024-09-23T21:15:26.948" v="7576"/>
        <pc:sldMkLst>
          <pc:docMk/>
          <pc:sldMk cId="262602554" sldId="366"/>
        </pc:sldMkLst>
        <pc:spChg chg="add mod">
          <ac:chgData name="Cassandra Gould Van Praag" userId="d2248499-4cc7-4575-92a4-3dec06827e7f" providerId="ADAL" clId="{D2516C2F-B435-2145-A521-081DB1CA61D3}" dt="2024-09-23T21:13:34.465" v="7541" actId="20577"/>
          <ac:spMkLst>
            <pc:docMk/>
            <pc:sldMk cId="262602554" sldId="366"/>
            <ac:spMk id="9" creationId="{ADDFB068-49EB-0963-0EDC-17B009E05686}"/>
          </ac:spMkLst>
        </pc:spChg>
        <pc:spChg chg="add mod">
          <ac:chgData name="Cassandra Gould Van Praag" userId="d2248499-4cc7-4575-92a4-3dec06827e7f" providerId="ADAL" clId="{D2516C2F-B435-2145-A521-081DB1CA61D3}" dt="2024-09-23T21:15:25.239" v="7575" actId="14100"/>
          <ac:spMkLst>
            <pc:docMk/>
            <pc:sldMk cId="262602554" sldId="366"/>
            <ac:spMk id="10" creationId="{8E1315F1-A64F-A917-7435-CEF397ED7B33}"/>
          </ac:spMkLst>
        </pc:spChg>
        <pc:spChg chg="mod">
          <ac:chgData name="Cassandra Gould Van Praag" userId="d2248499-4cc7-4575-92a4-3dec06827e7f" providerId="ADAL" clId="{D2516C2F-B435-2145-A521-081DB1CA61D3}" dt="2024-09-23T18:56:42.950" v="5314" actId="20577"/>
          <ac:spMkLst>
            <pc:docMk/>
            <pc:sldMk cId="262602554" sldId="366"/>
            <ac:spMk id="360" creationId="{00000000-0000-0000-0000-000000000000}"/>
          </ac:spMkLst>
        </pc:spChg>
        <pc:picChg chg="mod">
          <ac:chgData name="Cassandra Gould Van Praag" userId="d2248499-4cc7-4575-92a4-3dec06827e7f" providerId="ADAL" clId="{D2516C2F-B435-2145-A521-081DB1CA61D3}" dt="2024-09-23T18:57:03.783" v="5315"/>
          <ac:picMkLst>
            <pc:docMk/>
            <pc:sldMk cId="262602554" sldId="366"/>
            <ac:picMk id="2" creationId="{DA83EF8A-DE04-0D1C-C67B-63BF7D5E097C}"/>
          </ac:picMkLst>
        </pc:picChg>
        <pc:picChg chg="del">
          <ac:chgData name="Cassandra Gould Van Praag" userId="d2248499-4cc7-4575-92a4-3dec06827e7f" providerId="ADAL" clId="{D2516C2F-B435-2145-A521-081DB1CA61D3}" dt="2024-09-23T18:56:24.212" v="5292" actId="478"/>
          <ac:picMkLst>
            <pc:docMk/>
            <pc:sldMk cId="262602554" sldId="366"/>
            <ac:picMk id="4" creationId="{118FBB79-3A88-5414-F903-1FF595F510C5}"/>
          </ac:picMkLst>
        </pc:picChg>
        <pc:picChg chg="add del mod">
          <ac:chgData name="Cassandra Gould Van Praag" userId="d2248499-4cc7-4575-92a4-3dec06827e7f" providerId="ADAL" clId="{D2516C2F-B435-2145-A521-081DB1CA61D3}" dt="2024-09-23T21:15:21.259" v="7574" actId="21"/>
          <ac:picMkLst>
            <pc:docMk/>
            <pc:sldMk cId="262602554" sldId="366"/>
            <ac:picMk id="6" creationId="{FD542E4B-F68E-A5C5-AB5A-23F14D1F7C04}"/>
          </ac:picMkLst>
        </pc:picChg>
        <pc:picChg chg="add mod">
          <ac:chgData name="Cassandra Gould Van Praag" userId="d2248499-4cc7-4575-92a4-3dec06827e7f" providerId="ADAL" clId="{D2516C2F-B435-2145-A521-081DB1CA61D3}" dt="2024-09-23T21:15:26.948" v="7576"/>
          <ac:picMkLst>
            <pc:docMk/>
            <pc:sldMk cId="262602554" sldId="366"/>
            <ac:picMk id="11" creationId="{410617F4-6FC1-2AC3-6B2D-DCDD8ABC75BA}"/>
          </ac:picMkLst>
        </pc:picChg>
        <pc:picChg chg="add mod">
          <ac:chgData name="Cassandra Gould Van Praag" userId="d2248499-4cc7-4575-92a4-3dec06827e7f" providerId="ADAL" clId="{D2516C2F-B435-2145-A521-081DB1CA61D3}" dt="2024-09-23T18:56:28.398" v="5294" actId="167"/>
          <ac:picMkLst>
            <pc:docMk/>
            <pc:sldMk cId="262602554" sldId="366"/>
            <ac:picMk id="6146" creationId="{0D5C4FEE-AC35-EB77-3767-53C25C0444BE}"/>
          </ac:picMkLst>
        </pc:picChg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3261155258" sldId="366"/>
        </pc:sldMkLst>
      </pc:sldChg>
      <pc:sldChg chg="add del">
        <pc:chgData name="Cassandra Gould Van Praag" userId="d2248499-4cc7-4575-92a4-3dec06827e7f" providerId="ADAL" clId="{D2516C2F-B435-2145-A521-081DB1CA61D3}" dt="2024-09-23T17:22:56.415" v="4366" actId="2696"/>
        <pc:sldMkLst>
          <pc:docMk/>
          <pc:sldMk cId="3846242248" sldId="366"/>
        </pc:sldMkLst>
      </pc:sldChg>
      <pc:sldChg chg="add del">
        <pc:chgData name="Cassandra Gould Van Praag" userId="d2248499-4cc7-4575-92a4-3dec06827e7f" providerId="ADAL" clId="{D2516C2F-B435-2145-A521-081DB1CA61D3}" dt="2024-09-23T19:02:57.258" v="5328" actId="2696"/>
        <pc:sldMkLst>
          <pc:docMk/>
          <pc:sldMk cId="143673130" sldId="367"/>
        </pc:sldMkLst>
      </pc:sldChg>
      <pc:sldChg chg="add del">
        <pc:chgData name="Cassandra Gould Van Praag" userId="d2248499-4cc7-4575-92a4-3dec06827e7f" providerId="ADAL" clId="{D2516C2F-B435-2145-A521-081DB1CA61D3}" dt="2024-09-23T21:03:46.336" v="7331" actId="2696"/>
        <pc:sldMkLst>
          <pc:docMk/>
          <pc:sldMk cId="1887329792" sldId="367"/>
        </pc:sldMkLst>
      </pc:sldChg>
      <pc:sldChg chg="modSp add del mod">
        <pc:chgData name="Cassandra Gould Van Praag" userId="d2248499-4cc7-4575-92a4-3dec06827e7f" providerId="ADAL" clId="{D2516C2F-B435-2145-A521-081DB1CA61D3}" dt="2024-09-23T19:02:05.674" v="5321" actId="2696"/>
        <pc:sldMkLst>
          <pc:docMk/>
          <pc:sldMk cId="2343675600" sldId="367"/>
        </pc:sldMkLst>
        <pc:spChg chg="mod">
          <ac:chgData name="Cassandra Gould Van Praag" userId="d2248499-4cc7-4575-92a4-3dec06827e7f" providerId="ADAL" clId="{D2516C2F-B435-2145-A521-081DB1CA61D3}" dt="2024-09-23T18:58:00.184" v="5319" actId="20577"/>
          <ac:spMkLst>
            <pc:docMk/>
            <pc:sldMk cId="2343675600" sldId="367"/>
            <ac:spMk id="11" creationId="{514F8C36-88FB-F70F-F2AF-B43003D5A160}"/>
          </ac:spMkLst>
        </pc:spChg>
      </pc:sldChg>
      <pc:sldChg chg="delSp add del mod ord">
        <pc:chgData name="Cassandra Gould Van Praag" userId="d2248499-4cc7-4575-92a4-3dec06827e7f" providerId="ADAL" clId="{D2516C2F-B435-2145-A521-081DB1CA61D3}" dt="2024-09-23T22:39:46.109" v="8411" actId="2696"/>
        <pc:sldMkLst>
          <pc:docMk/>
          <pc:sldMk cId="2514621775" sldId="367"/>
        </pc:sldMkLst>
        <pc:spChg chg="del">
          <ac:chgData name="Cassandra Gould Van Praag" userId="d2248499-4cc7-4575-92a4-3dec06827e7f" providerId="ADAL" clId="{D2516C2F-B435-2145-A521-081DB1CA61D3}" dt="2024-09-23T21:16:33.591" v="7579" actId="478"/>
          <ac:spMkLst>
            <pc:docMk/>
            <pc:sldMk cId="2514621775" sldId="367"/>
            <ac:spMk id="3" creationId="{D6837F1B-6D25-59C7-CAC4-1FAF4378F2EE}"/>
          </ac:spMkLst>
        </pc:spChg>
        <pc:spChg chg="del">
          <ac:chgData name="Cassandra Gould Van Praag" userId="d2248499-4cc7-4575-92a4-3dec06827e7f" providerId="ADAL" clId="{D2516C2F-B435-2145-A521-081DB1CA61D3}" dt="2024-09-23T21:16:30.566" v="7578" actId="478"/>
          <ac:spMkLst>
            <pc:docMk/>
            <pc:sldMk cId="2514621775" sldId="367"/>
            <ac:spMk id="4" creationId="{9B63904E-BF8B-3313-D37B-D83C51579665}"/>
          </ac:spMkLst>
        </pc:spChg>
        <pc:spChg chg="del">
          <ac:chgData name="Cassandra Gould Van Praag" userId="d2248499-4cc7-4575-92a4-3dec06827e7f" providerId="ADAL" clId="{D2516C2F-B435-2145-A521-081DB1CA61D3}" dt="2024-09-23T21:16:30.566" v="7578" actId="478"/>
          <ac:spMkLst>
            <pc:docMk/>
            <pc:sldMk cId="2514621775" sldId="367"/>
            <ac:spMk id="20" creationId="{04F97B71-4205-5A21-9550-FAE4D7A913E1}"/>
          </ac:spMkLst>
        </pc:spChg>
        <pc:spChg chg="del">
          <ac:chgData name="Cassandra Gould Van Praag" userId="d2248499-4cc7-4575-92a4-3dec06827e7f" providerId="ADAL" clId="{D2516C2F-B435-2145-A521-081DB1CA61D3}" dt="2024-09-23T21:16:30.566" v="7578" actId="478"/>
          <ac:spMkLst>
            <pc:docMk/>
            <pc:sldMk cId="2514621775" sldId="367"/>
            <ac:spMk id="21" creationId="{C57D9053-9A7C-60EA-686B-DD138D7EB8A5}"/>
          </ac:spMkLst>
        </pc:spChg>
        <pc:spChg chg="del">
          <ac:chgData name="Cassandra Gould Van Praag" userId="d2248499-4cc7-4575-92a4-3dec06827e7f" providerId="ADAL" clId="{D2516C2F-B435-2145-A521-081DB1CA61D3}" dt="2024-09-23T21:16:30.566" v="7578" actId="478"/>
          <ac:spMkLst>
            <pc:docMk/>
            <pc:sldMk cId="2514621775" sldId="367"/>
            <ac:spMk id="24" creationId="{796DDD36-A2E8-6197-B7CF-F1EAEDFD7437}"/>
          </ac:spMkLst>
        </pc:spChg>
        <pc:spChg chg="del">
          <ac:chgData name="Cassandra Gould Van Praag" userId="d2248499-4cc7-4575-92a4-3dec06827e7f" providerId="ADAL" clId="{D2516C2F-B435-2145-A521-081DB1CA61D3}" dt="2024-09-23T21:16:30.566" v="7578" actId="478"/>
          <ac:spMkLst>
            <pc:docMk/>
            <pc:sldMk cId="2514621775" sldId="367"/>
            <ac:spMk id="25" creationId="{46F10936-6537-4F62-F980-6BEB7D38CFCD}"/>
          </ac:spMkLst>
        </pc:spChg>
        <pc:spChg chg="del">
          <ac:chgData name="Cassandra Gould Van Praag" userId="d2248499-4cc7-4575-92a4-3dec06827e7f" providerId="ADAL" clId="{D2516C2F-B435-2145-A521-081DB1CA61D3}" dt="2024-09-23T21:16:30.566" v="7578" actId="478"/>
          <ac:spMkLst>
            <pc:docMk/>
            <pc:sldMk cId="2514621775" sldId="367"/>
            <ac:spMk id="26" creationId="{A30C15CB-D562-BA1D-B4CB-5F0BF4575485}"/>
          </ac:spMkLst>
        </pc:spChg>
        <pc:spChg chg="del">
          <ac:chgData name="Cassandra Gould Van Praag" userId="d2248499-4cc7-4575-92a4-3dec06827e7f" providerId="ADAL" clId="{D2516C2F-B435-2145-A521-081DB1CA61D3}" dt="2024-09-23T21:16:30.566" v="7578" actId="478"/>
          <ac:spMkLst>
            <pc:docMk/>
            <pc:sldMk cId="2514621775" sldId="367"/>
            <ac:spMk id="27" creationId="{C2305FC4-66CF-4D8E-AC80-1A5A491F4D10}"/>
          </ac:spMkLst>
        </pc:spChg>
      </pc:sldChg>
      <pc:sldChg chg="add del">
        <pc:chgData name="Cassandra Gould Van Praag" userId="d2248499-4cc7-4575-92a4-3dec06827e7f" providerId="ADAL" clId="{D2516C2F-B435-2145-A521-081DB1CA61D3}" dt="2024-09-23T20:27:55.557" v="6750" actId="2696"/>
        <pc:sldMkLst>
          <pc:docMk/>
          <pc:sldMk cId="3564161355" sldId="367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3740651081" sldId="367"/>
        </pc:sldMkLst>
      </pc:sldChg>
      <pc:sldChg chg="add del">
        <pc:chgData name="Cassandra Gould Van Praag" userId="d2248499-4cc7-4575-92a4-3dec06827e7f" providerId="ADAL" clId="{D2516C2F-B435-2145-A521-081DB1CA61D3}" dt="2024-09-23T17:22:56.415" v="4366" actId="2696"/>
        <pc:sldMkLst>
          <pc:docMk/>
          <pc:sldMk cId="3866424679" sldId="367"/>
        </pc:sldMkLst>
      </pc:sldChg>
      <pc:sldChg chg="delSp modSp add mod ord">
        <pc:chgData name="Cassandra Gould Van Praag" userId="d2248499-4cc7-4575-92a4-3dec06827e7f" providerId="ADAL" clId="{D2516C2F-B435-2145-A521-081DB1CA61D3}" dt="2024-09-23T22:46:26.658" v="8605" actId="20577"/>
        <pc:sldMkLst>
          <pc:docMk/>
          <pc:sldMk cId="1516051480" sldId="368"/>
        </pc:sldMkLst>
        <pc:spChg chg="del">
          <ac:chgData name="Cassandra Gould Van Praag" userId="d2248499-4cc7-4575-92a4-3dec06827e7f" providerId="ADAL" clId="{D2516C2F-B435-2145-A521-081DB1CA61D3}" dt="2024-09-23T21:16:56.041" v="7583" actId="478"/>
          <ac:spMkLst>
            <pc:docMk/>
            <pc:sldMk cId="1516051480" sldId="368"/>
            <ac:spMk id="3" creationId="{D6837F1B-6D25-59C7-CAC4-1FAF4378F2EE}"/>
          </ac:spMkLst>
        </pc:spChg>
        <pc:spChg chg="del">
          <ac:chgData name="Cassandra Gould Van Praag" userId="d2248499-4cc7-4575-92a4-3dec06827e7f" providerId="ADAL" clId="{D2516C2F-B435-2145-A521-081DB1CA61D3}" dt="2024-09-23T21:16:52.540" v="7582" actId="478"/>
          <ac:spMkLst>
            <pc:docMk/>
            <pc:sldMk cId="1516051480" sldId="368"/>
            <ac:spMk id="4" creationId="{9B63904E-BF8B-3313-D37B-D83C51579665}"/>
          </ac:spMkLst>
        </pc:spChg>
        <pc:spChg chg="mod">
          <ac:chgData name="Cassandra Gould Van Praag" userId="d2248499-4cc7-4575-92a4-3dec06827e7f" providerId="ADAL" clId="{D2516C2F-B435-2145-A521-081DB1CA61D3}" dt="2024-09-23T22:46:26.658" v="8605" actId="20577"/>
          <ac:spMkLst>
            <pc:docMk/>
            <pc:sldMk cId="1516051480" sldId="368"/>
            <ac:spMk id="11" creationId="{514F8C36-88FB-F70F-F2AF-B43003D5A160}"/>
          </ac:spMkLst>
        </pc:spChg>
        <pc:spChg chg="del">
          <ac:chgData name="Cassandra Gould Van Praag" userId="d2248499-4cc7-4575-92a4-3dec06827e7f" providerId="ADAL" clId="{D2516C2F-B435-2145-A521-081DB1CA61D3}" dt="2024-09-23T21:16:52.540" v="7582" actId="478"/>
          <ac:spMkLst>
            <pc:docMk/>
            <pc:sldMk cId="1516051480" sldId="368"/>
            <ac:spMk id="20" creationId="{04F97B71-4205-5A21-9550-FAE4D7A913E1}"/>
          </ac:spMkLst>
        </pc:spChg>
        <pc:spChg chg="del">
          <ac:chgData name="Cassandra Gould Van Praag" userId="d2248499-4cc7-4575-92a4-3dec06827e7f" providerId="ADAL" clId="{D2516C2F-B435-2145-A521-081DB1CA61D3}" dt="2024-09-23T21:16:52.540" v="7582" actId="478"/>
          <ac:spMkLst>
            <pc:docMk/>
            <pc:sldMk cId="1516051480" sldId="368"/>
            <ac:spMk id="21" creationId="{C57D9053-9A7C-60EA-686B-DD138D7EB8A5}"/>
          </ac:spMkLst>
        </pc:spChg>
        <pc:spChg chg="mod">
          <ac:chgData name="Cassandra Gould Van Praag" userId="d2248499-4cc7-4575-92a4-3dec06827e7f" providerId="ADAL" clId="{D2516C2F-B435-2145-A521-081DB1CA61D3}" dt="2024-09-23T21:17:47.176" v="7593" actId="313"/>
          <ac:spMkLst>
            <pc:docMk/>
            <pc:sldMk cId="1516051480" sldId="368"/>
            <ac:spMk id="25" creationId="{46F10936-6537-4F62-F980-6BEB7D38CFCD}"/>
          </ac:spMkLst>
        </pc:spChg>
        <pc:picChg chg="del">
          <ac:chgData name="Cassandra Gould Van Praag" userId="d2248499-4cc7-4575-92a4-3dec06827e7f" providerId="ADAL" clId="{D2516C2F-B435-2145-A521-081DB1CA61D3}" dt="2024-09-23T22:39:41.515" v="8410" actId="478"/>
          <ac:picMkLst>
            <pc:docMk/>
            <pc:sldMk cId="1516051480" sldId="368"/>
            <ac:picMk id="5" creationId="{A54D7E3D-2F14-280C-CCD1-935C4E851A38}"/>
          </ac:picMkLst>
        </pc:picChg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2456011516" sldId="368"/>
        </pc:sldMkLst>
      </pc:sldChg>
      <pc:sldChg chg="add del">
        <pc:chgData name="Cassandra Gould Van Praag" userId="d2248499-4cc7-4575-92a4-3dec06827e7f" providerId="ADAL" clId="{D2516C2F-B435-2145-A521-081DB1CA61D3}" dt="2024-09-23T19:02:57.258" v="5328" actId="2696"/>
        <pc:sldMkLst>
          <pc:docMk/>
          <pc:sldMk cId="3291120872" sldId="368"/>
        </pc:sldMkLst>
      </pc:sldChg>
      <pc:sldChg chg="modSp add mod ord">
        <pc:chgData name="Cassandra Gould Van Praag" userId="d2248499-4cc7-4575-92a4-3dec06827e7f" providerId="ADAL" clId="{D2516C2F-B435-2145-A521-081DB1CA61D3}" dt="2024-09-23T21:18:11.061" v="7603" actId="20577"/>
        <pc:sldMkLst>
          <pc:docMk/>
          <pc:sldMk cId="1828573151" sldId="369"/>
        </pc:sldMkLst>
        <pc:spChg chg="mod">
          <ac:chgData name="Cassandra Gould Van Praag" userId="d2248499-4cc7-4575-92a4-3dec06827e7f" providerId="ADAL" clId="{D2516C2F-B435-2145-A521-081DB1CA61D3}" dt="2024-09-23T21:18:11.061" v="7603" actId="20577"/>
          <ac:spMkLst>
            <pc:docMk/>
            <pc:sldMk cId="1828573151" sldId="369"/>
            <ac:spMk id="25" creationId="{46F10936-6537-4F62-F980-6BEB7D38CFCD}"/>
          </ac:spMkLst>
        </pc:spChg>
      </pc:sldChg>
      <pc:sldChg chg="add del">
        <pc:chgData name="Cassandra Gould Van Praag" userId="d2248499-4cc7-4575-92a4-3dec06827e7f" providerId="ADAL" clId="{D2516C2F-B435-2145-A521-081DB1CA61D3}" dt="2024-09-23T19:02:57.258" v="5328" actId="2696"/>
        <pc:sldMkLst>
          <pc:docMk/>
          <pc:sldMk cId="4271376197" sldId="369"/>
        </pc:sldMkLst>
      </pc:sldChg>
      <pc:sldChg chg="addSp delSp modSp add del mod">
        <pc:chgData name="Cassandra Gould Van Praag" userId="d2248499-4cc7-4575-92a4-3dec06827e7f" providerId="ADAL" clId="{D2516C2F-B435-2145-A521-081DB1CA61D3}" dt="2024-09-23T22:09:15.176" v="8078" actId="2696"/>
        <pc:sldMkLst>
          <pc:docMk/>
          <pc:sldMk cId="1430755080" sldId="370"/>
        </pc:sldMkLst>
        <pc:spChg chg="add del mod">
          <ac:chgData name="Cassandra Gould Van Praag" userId="d2248499-4cc7-4575-92a4-3dec06827e7f" providerId="ADAL" clId="{D2516C2F-B435-2145-A521-081DB1CA61D3}" dt="2024-09-23T21:54:42.912" v="7940" actId="21"/>
          <ac:spMkLst>
            <pc:docMk/>
            <pc:sldMk cId="1430755080" sldId="370"/>
            <ac:spMk id="4" creationId="{EB98ACB7-EC62-4354-BD75-4CE83D48695C}"/>
          </ac:spMkLst>
        </pc:spChg>
        <pc:spChg chg="add mod">
          <ac:chgData name="Cassandra Gould Van Praag" userId="d2248499-4cc7-4575-92a4-3dec06827e7f" providerId="ADAL" clId="{D2516C2F-B435-2145-A521-081DB1CA61D3}" dt="2024-09-23T22:00:09.885" v="8018" actId="14100"/>
          <ac:spMkLst>
            <pc:docMk/>
            <pc:sldMk cId="1430755080" sldId="370"/>
            <ac:spMk id="6" creationId="{01BAF99C-49DB-C86E-7704-2411BCB5BBFB}"/>
          </ac:spMkLst>
        </pc:spChg>
        <pc:spChg chg="add del mod">
          <ac:chgData name="Cassandra Gould Van Praag" userId="d2248499-4cc7-4575-92a4-3dec06827e7f" providerId="ADAL" clId="{D2516C2F-B435-2145-A521-081DB1CA61D3}" dt="2024-09-23T21:52:21.527" v="7918" actId="478"/>
          <ac:spMkLst>
            <pc:docMk/>
            <pc:sldMk cId="1430755080" sldId="370"/>
            <ac:spMk id="7" creationId="{3B1F52D6-9B7A-4BF8-B0E0-EAA80C11B2F8}"/>
          </ac:spMkLst>
        </pc:spChg>
        <pc:spChg chg="mod">
          <ac:chgData name="Cassandra Gould Van Praag" userId="d2248499-4cc7-4575-92a4-3dec06827e7f" providerId="ADAL" clId="{D2516C2F-B435-2145-A521-081DB1CA61D3}" dt="2024-09-23T21:59:06.411" v="8011" actId="255"/>
          <ac:spMkLst>
            <pc:docMk/>
            <pc:sldMk cId="1430755080" sldId="370"/>
            <ac:spMk id="8" creationId="{3567B47B-0605-0DBE-BD42-CD5F514FF38B}"/>
          </ac:spMkLst>
        </pc:spChg>
        <pc:spChg chg="add del mod">
          <ac:chgData name="Cassandra Gould Van Praag" userId="d2248499-4cc7-4575-92a4-3dec06827e7f" providerId="ADAL" clId="{D2516C2F-B435-2145-A521-081DB1CA61D3}" dt="2024-09-23T21:51:21.704" v="7904" actId="478"/>
          <ac:spMkLst>
            <pc:docMk/>
            <pc:sldMk cId="1430755080" sldId="370"/>
            <ac:spMk id="9" creationId="{B2E84430-E411-A4A4-E44C-332A219A754C}"/>
          </ac:spMkLst>
        </pc:spChg>
        <pc:spChg chg="add del">
          <ac:chgData name="Cassandra Gould Van Praag" userId="d2248499-4cc7-4575-92a4-3dec06827e7f" providerId="ADAL" clId="{D2516C2F-B435-2145-A521-081DB1CA61D3}" dt="2024-09-23T21:52:38.068" v="7920" actId="21"/>
          <ac:spMkLst>
            <pc:docMk/>
            <pc:sldMk cId="1430755080" sldId="370"/>
            <ac:spMk id="10" creationId="{005DADD7-9FAF-61D1-7534-F6A296383099}"/>
          </ac:spMkLst>
        </pc:spChg>
        <pc:spChg chg="add mod">
          <ac:chgData name="Cassandra Gould Van Praag" userId="d2248499-4cc7-4575-92a4-3dec06827e7f" providerId="ADAL" clId="{D2516C2F-B435-2145-A521-081DB1CA61D3}" dt="2024-09-23T21:53:19.831" v="7934" actId="1076"/>
          <ac:spMkLst>
            <pc:docMk/>
            <pc:sldMk cId="1430755080" sldId="370"/>
            <ac:spMk id="11" creationId="{AB59BA40-A401-F33A-7569-78837C9851B8}"/>
          </ac:spMkLst>
        </pc:spChg>
        <pc:spChg chg="add mod">
          <ac:chgData name="Cassandra Gould Van Praag" userId="d2248499-4cc7-4575-92a4-3dec06827e7f" providerId="ADAL" clId="{D2516C2F-B435-2145-A521-081DB1CA61D3}" dt="2024-09-23T21:53:40.357" v="7936" actId="166"/>
          <ac:spMkLst>
            <pc:docMk/>
            <pc:sldMk cId="1430755080" sldId="370"/>
            <ac:spMk id="12" creationId="{93E65F82-D81F-29A3-12D4-7063F59D2397}"/>
          </ac:spMkLst>
        </pc:spChg>
        <pc:spChg chg="add del mod">
          <ac:chgData name="Cassandra Gould Van Praag" userId="d2248499-4cc7-4575-92a4-3dec06827e7f" providerId="ADAL" clId="{D2516C2F-B435-2145-A521-081DB1CA61D3}" dt="2024-09-23T21:55:28.619" v="7946" actId="21"/>
          <ac:spMkLst>
            <pc:docMk/>
            <pc:sldMk cId="1430755080" sldId="370"/>
            <ac:spMk id="14" creationId="{53A8FDF9-2E34-9553-E7AA-58F61EF52EF0}"/>
          </ac:spMkLst>
        </pc:spChg>
        <pc:spChg chg="add del mod">
          <ac:chgData name="Cassandra Gould Van Praag" userId="d2248499-4cc7-4575-92a4-3dec06827e7f" providerId="ADAL" clId="{D2516C2F-B435-2145-A521-081DB1CA61D3}" dt="2024-09-23T21:56:46.571" v="7971" actId="21"/>
          <ac:spMkLst>
            <pc:docMk/>
            <pc:sldMk cId="1430755080" sldId="370"/>
            <ac:spMk id="17" creationId="{89B00A2C-34AD-7F89-F2AE-2D83F4EE22AA}"/>
          </ac:spMkLst>
        </pc:spChg>
        <pc:spChg chg="add del mod">
          <ac:chgData name="Cassandra Gould Van Praag" userId="d2248499-4cc7-4575-92a4-3dec06827e7f" providerId="ADAL" clId="{D2516C2F-B435-2145-A521-081DB1CA61D3}" dt="2024-09-23T21:59:23.430" v="8013" actId="21"/>
          <ac:spMkLst>
            <pc:docMk/>
            <pc:sldMk cId="1430755080" sldId="370"/>
            <ac:spMk id="20" creationId="{5E6A70B1-C0B4-3BBE-A629-4DA6C11BC815}"/>
          </ac:spMkLst>
        </pc:spChg>
        <pc:spChg chg="add mod">
          <ac:chgData name="Cassandra Gould Van Praag" userId="d2248499-4cc7-4575-92a4-3dec06827e7f" providerId="ADAL" clId="{D2516C2F-B435-2145-A521-081DB1CA61D3}" dt="2024-09-23T21:59:34.208" v="8015"/>
          <ac:spMkLst>
            <pc:docMk/>
            <pc:sldMk cId="1430755080" sldId="370"/>
            <ac:spMk id="23" creationId="{19FBF57C-ADD1-936B-2B2E-5D0ED650C67E}"/>
          </ac:spMkLst>
        </pc:spChg>
        <pc:spChg chg="mod">
          <ac:chgData name="Cassandra Gould Van Praag" userId="d2248499-4cc7-4575-92a4-3dec06827e7f" providerId="ADAL" clId="{D2516C2F-B435-2145-A521-081DB1CA61D3}" dt="2024-09-23T22:02:00.396" v="8024" actId="12789"/>
          <ac:spMkLst>
            <pc:docMk/>
            <pc:sldMk cId="1430755080" sldId="370"/>
            <ac:spMk id="43" creationId="{DD93CACF-094A-D985-DDAE-DFBC17857F0E}"/>
          </ac:spMkLst>
        </pc:spChg>
        <pc:spChg chg="mod">
          <ac:chgData name="Cassandra Gould Van Praag" userId="d2248499-4cc7-4575-92a4-3dec06827e7f" providerId="ADAL" clId="{D2516C2F-B435-2145-A521-081DB1CA61D3}" dt="2024-09-23T21:59:06.411" v="8011" actId="255"/>
          <ac:spMkLst>
            <pc:docMk/>
            <pc:sldMk cId="1430755080" sldId="370"/>
            <ac:spMk id="45" creationId="{20AA08E0-4247-E873-4B4B-48A38872F047}"/>
          </ac:spMkLst>
        </pc:spChg>
        <pc:spChg chg="del mod">
          <ac:chgData name="Cassandra Gould Van Praag" userId="d2248499-4cc7-4575-92a4-3dec06827e7f" providerId="ADAL" clId="{D2516C2F-B435-2145-A521-081DB1CA61D3}" dt="2024-09-23T21:52:42.184" v="7921" actId="478"/>
          <ac:spMkLst>
            <pc:docMk/>
            <pc:sldMk cId="1430755080" sldId="370"/>
            <ac:spMk id="46" creationId="{37A82768-717C-5393-37C2-A12BEC9BBCE3}"/>
          </ac:spMkLst>
        </pc:spChg>
        <pc:spChg chg="mod">
          <ac:chgData name="Cassandra Gould Van Praag" userId="d2248499-4cc7-4575-92a4-3dec06827e7f" providerId="ADAL" clId="{D2516C2F-B435-2145-A521-081DB1CA61D3}" dt="2024-09-23T22:02:00.396" v="8024" actId="12789"/>
          <ac:spMkLst>
            <pc:docMk/>
            <pc:sldMk cId="1430755080" sldId="370"/>
            <ac:spMk id="48" creationId="{E4D7E36A-A629-1AD1-B5F3-0EC067355978}"/>
          </ac:spMkLst>
        </pc:spChg>
        <pc:spChg chg="mod">
          <ac:chgData name="Cassandra Gould Van Praag" userId="d2248499-4cc7-4575-92a4-3dec06827e7f" providerId="ADAL" clId="{D2516C2F-B435-2145-A521-081DB1CA61D3}" dt="2024-09-23T21:59:06.411" v="8011" actId="255"/>
          <ac:spMkLst>
            <pc:docMk/>
            <pc:sldMk cId="1430755080" sldId="370"/>
            <ac:spMk id="50" creationId="{E961D524-E873-AAD4-70FA-B25A5251C62A}"/>
          </ac:spMkLst>
        </pc:spChg>
        <pc:spChg chg="mod">
          <ac:chgData name="Cassandra Gould Van Praag" userId="d2248499-4cc7-4575-92a4-3dec06827e7f" providerId="ADAL" clId="{D2516C2F-B435-2145-A521-081DB1CA61D3}" dt="2024-09-23T22:02:00.396" v="8024" actId="12789"/>
          <ac:spMkLst>
            <pc:docMk/>
            <pc:sldMk cId="1430755080" sldId="370"/>
            <ac:spMk id="51" creationId="{875127D4-B721-8B5E-72A9-E40E5FDDF882}"/>
          </ac:spMkLst>
        </pc:spChg>
        <pc:spChg chg="mod">
          <ac:chgData name="Cassandra Gould Van Praag" userId="d2248499-4cc7-4575-92a4-3dec06827e7f" providerId="ADAL" clId="{D2516C2F-B435-2145-A521-081DB1CA61D3}" dt="2024-09-23T21:59:30.894" v="8014" actId="12788"/>
          <ac:spMkLst>
            <pc:docMk/>
            <pc:sldMk cId="1430755080" sldId="370"/>
            <ac:spMk id="53" creationId="{75CC0EBC-2C0F-E65A-8D5A-F372506E5506}"/>
          </ac:spMkLst>
        </pc:spChg>
        <pc:spChg chg="mod">
          <ac:chgData name="Cassandra Gould Van Praag" userId="d2248499-4cc7-4575-92a4-3dec06827e7f" providerId="ADAL" clId="{D2516C2F-B435-2145-A521-081DB1CA61D3}" dt="2024-09-23T22:02:00.396" v="8024" actId="12789"/>
          <ac:spMkLst>
            <pc:docMk/>
            <pc:sldMk cId="1430755080" sldId="370"/>
            <ac:spMk id="54" creationId="{51D83FE8-E047-FC12-F4CF-8C06C6A4242A}"/>
          </ac:spMkLst>
        </pc:spChg>
        <pc:spChg chg="mod">
          <ac:chgData name="Cassandra Gould Van Praag" userId="d2248499-4cc7-4575-92a4-3dec06827e7f" providerId="ADAL" clId="{D2516C2F-B435-2145-A521-081DB1CA61D3}" dt="2024-09-23T22:00:54.855" v="8020" actId="1036"/>
          <ac:spMkLst>
            <pc:docMk/>
            <pc:sldMk cId="1430755080" sldId="370"/>
            <ac:spMk id="58" creationId="{205D57B7-5FCD-DF3A-A044-F02E46CCF261}"/>
          </ac:spMkLst>
        </pc:spChg>
        <pc:spChg chg="mod">
          <ac:chgData name="Cassandra Gould Van Praag" userId="d2248499-4cc7-4575-92a4-3dec06827e7f" providerId="ADAL" clId="{D2516C2F-B435-2145-A521-081DB1CA61D3}" dt="2024-09-23T22:00:54.855" v="8020" actId="1036"/>
          <ac:spMkLst>
            <pc:docMk/>
            <pc:sldMk cId="1430755080" sldId="370"/>
            <ac:spMk id="59" creationId="{F8EA147B-F088-AB9F-5E7A-6308C4733531}"/>
          </ac:spMkLst>
        </pc:spChg>
        <pc:spChg chg="mod">
          <ac:chgData name="Cassandra Gould Van Praag" userId="d2248499-4cc7-4575-92a4-3dec06827e7f" providerId="ADAL" clId="{D2516C2F-B435-2145-A521-081DB1CA61D3}" dt="2024-09-23T22:00:54.855" v="8020" actId="1036"/>
          <ac:spMkLst>
            <pc:docMk/>
            <pc:sldMk cId="1430755080" sldId="370"/>
            <ac:spMk id="60" creationId="{C2D87F3E-95F0-9A0C-0645-FC1BC9C4F58A}"/>
          </ac:spMkLst>
        </pc:spChg>
        <pc:spChg chg="mod">
          <ac:chgData name="Cassandra Gould Van Praag" userId="d2248499-4cc7-4575-92a4-3dec06827e7f" providerId="ADAL" clId="{D2516C2F-B435-2145-A521-081DB1CA61D3}" dt="2024-09-23T22:00:54.855" v="8020" actId="1036"/>
          <ac:spMkLst>
            <pc:docMk/>
            <pc:sldMk cId="1430755080" sldId="370"/>
            <ac:spMk id="61" creationId="{58F1E4A4-7F43-1709-3E92-6E3F606D0C9F}"/>
          </ac:spMkLst>
        </pc:spChg>
        <pc:picChg chg="add del mod">
          <ac:chgData name="Cassandra Gould Van Praag" userId="d2248499-4cc7-4575-92a4-3dec06827e7f" providerId="ADAL" clId="{D2516C2F-B435-2145-A521-081DB1CA61D3}" dt="2024-09-23T21:54:42.912" v="7940" actId="21"/>
          <ac:picMkLst>
            <pc:docMk/>
            <pc:sldMk cId="1430755080" sldId="370"/>
            <ac:picMk id="3" creationId="{35F4B8C2-8B77-BEEA-2197-64A839268054}"/>
          </ac:picMkLst>
        </pc:picChg>
        <pc:picChg chg="add del mod">
          <ac:chgData name="Cassandra Gould Van Praag" userId="d2248499-4cc7-4575-92a4-3dec06827e7f" providerId="ADAL" clId="{D2516C2F-B435-2145-A521-081DB1CA61D3}" dt="2024-09-23T21:54:42.912" v="7940" actId="21"/>
          <ac:picMkLst>
            <pc:docMk/>
            <pc:sldMk cId="1430755080" sldId="370"/>
            <ac:picMk id="5" creationId="{1A191D1A-703D-A7B4-F965-521AFB60309E}"/>
          </ac:picMkLst>
        </pc:picChg>
        <pc:picChg chg="add del mod">
          <ac:chgData name="Cassandra Gould Van Praag" userId="d2248499-4cc7-4575-92a4-3dec06827e7f" providerId="ADAL" clId="{D2516C2F-B435-2145-A521-081DB1CA61D3}" dt="2024-09-23T21:55:28.619" v="7946" actId="21"/>
          <ac:picMkLst>
            <pc:docMk/>
            <pc:sldMk cId="1430755080" sldId="370"/>
            <ac:picMk id="13" creationId="{1ED3738F-E352-BD29-F716-9BD0CC743FB2}"/>
          </ac:picMkLst>
        </pc:picChg>
        <pc:picChg chg="add del mod">
          <ac:chgData name="Cassandra Gould Van Praag" userId="d2248499-4cc7-4575-92a4-3dec06827e7f" providerId="ADAL" clId="{D2516C2F-B435-2145-A521-081DB1CA61D3}" dt="2024-09-23T21:55:28.619" v="7946" actId="21"/>
          <ac:picMkLst>
            <pc:docMk/>
            <pc:sldMk cId="1430755080" sldId="370"/>
            <ac:picMk id="15" creationId="{B382804D-C912-4475-ED4B-6DDA94EEA84D}"/>
          </ac:picMkLst>
        </pc:picChg>
        <pc:picChg chg="add del mod">
          <ac:chgData name="Cassandra Gould Van Praag" userId="d2248499-4cc7-4575-92a4-3dec06827e7f" providerId="ADAL" clId="{D2516C2F-B435-2145-A521-081DB1CA61D3}" dt="2024-09-23T21:56:46.571" v="7971" actId="21"/>
          <ac:picMkLst>
            <pc:docMk/>
            <pc:sldMk cId="1430755080" sldId="370"/>
            <ac:picMk id="16" creationId="{56B4E72C-EDFF-E458-0525-3B1972CC29F0}"/>
          </ac:picMkLst>
        </pc:picChg>
        <pc:picChg chg="add del mod">
          <ac:chgData name="Cassandra Gould Van Praag" userId="d2248499-4cc7-4575-92a4-3dec06827e7f" providerId="ADAL" clId="{D2516C2F-B435-2145-A521-081DB1CA61D3}" dt="2024-09-23T21:56:46.571" v="7971" actId="21"/>
          <ac:picMkLst>
            <pc:docMk/>
            <pc:sldMk cId="1430755080" sldId="370"/>
            <ac:picMk id="18" creationId="{3ED9249F-EC68-2548-CE82-468B8CB07EDB}"/>
          </ac:picMkLst>
        </pc:picChg>
        <pc:picChg chg="add del mod">
          <ac:chgData name="Cassandra Gould Van Praag" userId="d2248499-4cc7-4575-92a4-3dec06827e7f" providerId="ADAL" clId="{D2516C2F-B435-2145-A521-081DB1CA61D3}" dt="2024-09-23T21:59:23.430" v="8013" actId="21"/>
          <ac:picMkLst>
            <pc:docMk/>
            <pc:sldMk cId="1430755080" sldId="370"/>
            <ac:picMk id="19" creationId="{AF82082D-6A23-C10F-9238-E8F95503F0D1}"/>
          </ac:picMkLst>
        </pc:picChg>
        <pc:picChg chg="add del mod">
          <ac:chgData name="Cassandra Gould Van Praag" userId="d2248499-4cc7-4575-92a4-3dec06827e7f" providerId="ADAL" clId="{D2516C2F-B435-2145-A521-081DB1CA61D3}" dt="2024-09-23T21:59:23.430" v="8013" actId="21"/>
          <ac:picMkLst>
            <pc:docMk/>
            <pc:sldMk cId="1430755080" sldId="370"/>
            <ac:picMk id="21" creationId="{331D85CA-07D6-2DC7-AF1D-F588C9FFBFD7}"/>
          </ac:picMkLst>
        </pc:picChg>
        <pc:picChg chg="add mod">
          <ac:chgData name="Cassandra Gould Van Praag" userId="d2248499-4cc7-4575-92a4-3dec06827e7f" providerId="ADAL" clId="{D2516C2F-B435-2145-A521-081DB1CA61D3}" dt="2024-09-23T21:59:34.208" v="8015"/>
          <ac:picMkLst>
            <pc:docMk/>
            <pc:sldMk cId="1430755080" sldId="370"/>
            <ac:picMk id="22" creationId="{CED1DB25-0746-03DA-CBCB-339D2BEA0C87}"/>
          </ac:picMkLst>
        </pc:picChg>
        <pc:picChg chg="add mod">
          <ac:chgData name="Cassandra Gould Van Praag" userId="d2248499-4cc7-4575-92a4-3dec06827e7f" providerId="ADAL" clId="{D2516C2F-B435-2145-A521-081DB1CA61D3}" dt="2024-09-23T21:59:34.208" v="8015"/>
          <ac:picMkLst>
            <pc:docMk/>
            <pc:sldMk cId="1430755080" sldId="370"/>
            <ac:picMk id="24" creationId="{8BABFF9A-2969-E289-568E-3D8A2AFF3F6A}"/>
          </ac:picMkLst>
        </pc:picChg>
        <pc:picChg chg="mod">
          <ac:chgData name="Cassandra Gould Van Praag" userId="d2248499-4cc7-4575-92a4-3dec06827e7f" providerId="ADAL" clId="{D2516C2F-B435-2145-A521-081DB1CA61D3}" dt="2024-09-23T21:54:00.334" v="7937" actId="12788"/>
          <ac:picMkLst>
            <pc:docMk/>
            <pc:sldMk cId="1430755080" sldId="370"/>
            <ac:picMk id="62" creationId="{D0924C7E-02ED-7F34-B3BE-DAB94A7F45B7}"/>
          </ac:picMkLst>
        </pc:picChg>
        <pc:picChg chg="mod">
          <ac:chgData name="Cassandra Gould Van Praag" userId="d2248499-4cc7-4575-92a4-3dec06827e7f" providerId="ADAL" clId="{D2516C2F-B435-2145-A521-081DB1CA61D3}" dt="2024-09-23T21:54:08.781" v="7938" actId="12788"/>
          <ac:picMkLst>
            <pc:docMk/>
            <pc:sldMk cId="1430755080" sldId="370"/>
            <ac:picMk id="63" creationId="{622AAD13-FC7E-6889-A7C5-7FFF4315BEA9}"/>
          </ac:picMkLst>
        </pc:picChg>
        <pc:picChg chg="mod modCrop">
          <ac:chgData name="Cassandra Gould Van Praag" userId="d2248499-4cc7-4575-92a4-3dec06827e7f" providerId="ADAL" clId="{D2516C2F-B435-2145-A521-081DB1CA61D3}" dt="2024-09-23T21:54:12.654" v="7939" actId="12788"/>
          <ac:picMkLst>
            <pc:docMk/>
            <pc:sldMk cId="1430755080" sldId="370"/>
            <ac:picMk id="384" creationId="{0BBCB502-6173-9F29-5407-AC7208A39FD8}"/>
          </ac:picMkLst>
        </pc:picChg>
        <pc:picChg chg="mod">
          <ac:chgData name="Cassandra Gould Van Praag" userId="d2248499-4cc7-4575-92a4-3dec06827e7f" providerId="ADAL" clId="{D2516C2F-B435-2145-A521-081DB1CA61D3}" dt="2024-09-23T21:59:30.894" v="8014" actId="12788"/>
          <ac:picMkLst>
            <pc:docMk/>
            <pc:sldMk cId="1430755080" sldId="370"/>
            <ac:picMk id="385" creationId="{27AC9E50-348A-936F-E676-C80078E1CDD3}"/>
          </ac:picMkLst>
        </pc:picChg>
        <pc:cxnChg chg="add del mod">
          <ac:chgData name="Cassandra Gould Van Praag" userId="d2248499-4cc7-4575-92a4-3dec06827e7f" providerId="ADAL" clId="{D2516C2F-B435-2145-A521-081DB1CA61D3}" dt="2024-09-23T21:45:29.075" v="7729" actId="478"/>
          <ac:cxnSpMkLst>
            <pc:docMk/>
            <pc:sldMk cId="1430755080" sldId="370"/>
            <ac:cxnSpMk id="2" creationId="{4F44A022-645A-7E67-1BBF-7063A2D3E00D}"/>
          </ac:cxnSpMkLst>
        </pc:cxnChg>
      </pc:sldChg>
      <pc:sldChg chg="addSp delSp modSp add mod">
        <pc:chgData name="Cassandra Gould Van Praag" userId="d2248499-4cc7-4575-92a4-3dec06827e7f" providerId="ADAL" clId="{D2516C2F-B435-2145-A521-081DB1CA61D3}" dt="2024-09-23T22:21:52.732" v="8177"/>
        <pc:sldMkLst>
          <pc:docMk/>
          <pc:sldMk cId="2907208653" sldId="371"/>
        </pc:sldMkLst>
        <pc:spChg chg="add mod">
          <ac:chgData name="Cassandra Gould Van Praag" userId="d2248499-4cc7-4575-92a4-3dec06827e7f" providerId="ADAL" clId="{D2516C2F-B435-2145-A521-081DB1CA61D3}" dt="2024-09-23T22:06:45.022" v="8067"/>
          <ac:spMkLst>
            <pc:docMk/>
            <pc:sldMk cId="2907208653" sldId="371"/>
            <ac:spMk id="3" creationId="{642EDF16-FDE7-8DBB-0B45-1B4AC1E8985C}"/>
          </ac:spMkLst>
        </pc:spChg>
        <pc:spChg chg="add mod">
          <ac:chgData name="Cassandra Gould Van Praag" userId="d2248499-4cc7-4575-92a4-3dec06827e7f" providerId="ADAL" clId="{D2516C2F-B435-2145-A521-081DB1CA61D3}" dt="2024-09-23T22:17:37.699" v="8133" actId="207"/>
          <ac:spMkLst>
            <pc:docMk/>
            <pc:sldMk cId="2907208653" sldId="371"/>
            <ac:spMk id="4" creationId="{7A2C43A8-F817-A96C-BC29-27E02661C911}"/>
          </ac:spMkLst>
        </pc:spChg>
        <pc:spChg chg="add mod">
          <ac:chgData name="Cassandra Gould Van Praag" userId="d2248499-4cc7-4575-92a4-3dec06827e7f" providerId="ADAL" clId="{D2516C2F-B435-2145-A521-081DB1CA61D3}" dt="2024-09-23T22:10:36.254" v="8094" actId="14100"/>
          <ac:spMkLst>
            <pc:docMk/>
            <pc:sldMk cId="2907208653" sldId="371"/>
            <ac:spMk id="5" creationId="{15A5122C-2856-5BE1-6423-7A7537DB4DE7}"/>
          </ac:spMkLst>
        </pc:spChg>
        <pc:spChg chg="del">
          <ac:chgData name="Cassandra Gould Van Praag" userId="d2248499-4cc7-4575-92a4-3dec06827e7f" providerId="ADAL" clId="{D2516C2F-B435-2145-A521-081DB1CA61D3}" dt="2024-09-23T22:02:10.555" v="8026" actId="478"/>
          <ac:spMkLst>
            <pc:docMk/>
            <pc:sldMk cId="2907208653" sldId="371"/>
            <ac:spMk id="6" creationId="{01BAF99C-49DB-C86E-7704-2411BCB5BBFB}"/>
          </ac:spMkLst>
        </pc:spChg>
        <pc:spChg chg="mod">
          <ac:chgData name="Cassandra Gould Van Praag" userId="d2248499-4cc7-4575-92a4-3dec06827e7f" providerId="ADAL" clId="{D2516C2F-B435-2145-A521-081DB1CA61D3}" dt="2024-09-23T22:20:32.151" v="8170" actId="12788"/>
          <ac:spMkLst>
            <pc:docMk/>
            <pc:sldMk cId="2907208653" sldId="371"/>
            <ac:spMk id="8" creationId="{3567B47B-0605-0DBE-BD42-CD5F514FF38B}"/>
          </ac:spMkLst>
        </pc:spChg>
        <pc:spChg chg="del">
          <ac:chgData name="Cassandra Gould Van Praag" userId="d2248499-4cc7-4575-92a4-3dec06827e7f" providerId="ADAL" clId="{D2516C2F-B435-2145-A521-081DB1CA61D3}" dt="2024-09-23T22:05:26.067" v="8056" actId="478"/>
          <ac:spMkLst>
            <pc:docMk/>
            <pc:sldMk cId="2907208653" sldId="371"/>
            <ac:spMk id="11" creationId="{AB59BA40-A401-F33A-7569-78837C9851B8}"/>
          </ac:spMkLst>
        </pc:spChg>
        <pc:spChg chg="add mod">
          <ac:chgData name="Cassandra Gould Van Praag" userId="d2248499-4cc7-4575-92a4-3dec06827e7f" providerId="ADAL" clId="{D2516C2F-B435-2145-A521-081DB1CA61D3}" dt="2024-09-23T22:10:57.239" v="8097" actId="207"/>
          <ac:spMkLst>
            <pc:docMk/>
            <pc:sldMk cId="2907208653" sldId="371"/>
            <ac:spMk id="17" creationId="{DEEF1761-9ED2-28E1-BB82-B02D2BA1E0F8}"/>
          </ac:spMkLst>
        </pc:spChg>
        <pc:spChg chg="del mod">
          <ac:chgData name="Cassandra Gould Van Praag" userId="d2248499-4cc7-4575-92a4-3dec06827e7f" providerId="ADAL" clId="{D2516C2F-B435-2145-A521-081DB1CA61D3}" dt="2024-09-23T22:21:12.407" v="8174" actId="478"/>
          <ac:spMkLst>
            <pc:docMk/>
            <pc:sldMk cId="2907208653" sldId="371"/>
            <ac:spMk id="23" creationId="{19FBF57C-ADD1-936B-2B2E-5D0ED650C67E}"/>
          </ac:spMkLst>
        </pc:spChg>
        <pc:spChg chg="add mod">
          <ac:chgData name="Cassandra Gould Van Praag" userId="d2248499-4cc7-4575-92a4-3dec06827e7f" providerId="ADAL" clId="{D2516C2F-B435-2145-A521-081DB1CA61D3}" dt="2024-09-23T22:21:52.732" v="8177"/>
          <ac:spMkLst>
            <pc:docMk/>
            <pc:sldMk cId="2907208653" sldId="371"/>
            <ac:spMk id="40" creationId="{19CB7676-68BA-4DB8-791D-97838792F842}"/>
          </ac:spMkLst>
        </pc:spChg>
        <pc:spChg chg="mod">
          <ac:chgData name="Cassandra Gould Van Praag" userId="d2248499-4cc7-4575-92a4-3dec06827e7f" providerId="ADAL" clId="{D2516C2F-B435-2145-A521-081DB1CA61D3}" dt="2024-09-23T22:20:32.151" v="8170" actId="12788"/>
          <ac:spMkLst>
            <pc:docMk/>
            <pc:sldMk cId="2907208653" sldId="371"/>
            <ac:spMk id="43" creationId="{DD93CACF-094A-D985-DDAE-DFBC17857F0E}"/>
          </ac:spMkLst>
        </pc:spChg>
        <pc:spChg chg="mod">
          <ac:chgData name="Cassandra Gould Van Praag" userId="d2248499-4cc7-4575-92a4-3dec06827e7f" providerId="ADAL" clId="{D2516C2F-B435-2145-A521-081DB1CA61D3}" dt="2024-09-23T22:20:40.234" v="8171" actId="12788"/>
          <ac:spMkLst>
            <pc:docMk/>
            <pc:sldMk cId="2907208653" sldId="371"/>
            <ac:spMk id="45" creationId="{20AA08E0-4247-E873-4B4B-48A38872F047}"/>
          </ac:spMkLst>
        </pc:spChg>
        <pc:spChg chg="mod">
          <ac:chgData name="Cassandra Gould Van Praag" userId="d2248499-4cc7-4575-92a4-3dec06827e7f" providerId="ADAL" clId="{D2516C2F-B435-2145-A521-081DB1CA61D3}" dt="2024-09-23T22:20:40.234" v="8171" actId="12788"/>
          <ac:spMkLst>
            <pc:docMk/>
            <pc:sldMk cId="2907208653" sldId="371"/>
            <ac:spMk id="48" creationId="{E4D7E36A-A629-1AD1-B5F3-0EC067355978}"/>
          </ac:spMkLst>
        </pc:spChg>
        <pc:spChg chg="mod">
          <ac:chgData name="Cassandra Gould Van Praag" userId="d2248499-4cc7-4575-92a4-3dec06827e7f" providerId="ADAL" clId="{D2516C2F-B435-2145-A521-081DB1CA61D3}" dt="2024-09-23T22:20:53.687" v="8172" actId="12788"/>
          <ac:spMkLst>
            <pc:docMk/>
            <pc:sldMk cId="2907208653" sldId="371"/>
            <ac:spMk id="50" creationId="{E961D524-E873-AAD4-70FA-B25A5251C62A}"/>
          </ac:spMkLst>
        </pc:spChg>
        <pc:spChg chg="mod">
          <ac:chgData name="Cassandra Gould Van Praag" userId="d2248499-4cc7-4575-92a4-3dec06827e7f" providerId="ADAL" clId="{D2516C2F-B435-2145-A521-081DB1CA61D3}" dt="2024-09-23T22:20:53.687" v="8172" actId="12788"/>
          <ac:spMkLst>
            <pc:docMk/>
            <pc:sldMk cId="2907208653" sldId="371"/>
            <ac:spMk id="51" creationId="{875127D4-B721-8B5E-72A9-E40E5FDDF882}"/>
          </ac:spMkLst>
        </pc:spChg>
        <pc:spChg chg="mod">
          <ac:chgData name="Cassandra Gould Van Praag" userId="d2248499-4cc7-4575-92a4-3dec06827e7f" providerId="ADAL" clId="{D2516C2F-B435-2145-A521-081DB1CA61D3}" dt="2024-09-23T22:21:23.153" v="8175" actId="12788"/>
          <ac:spMkLst>
            <pc:docMk/>
            <pc:sldMk cId="2907208653" sldId="371"/>
            <ac:spMk id="53" creationId="{75CC0EBC-2C0F-E65A-8D5A-F372506E5506}"/>
          </ac:spMkLst>
        </pc:spChg>
        <pc:spChg chg="mod">
          <ac:chgData name="Cassandra Gould Van Praag" userId="d2248499-4cc7-4575-92a4-3dec06827e7f" providerId="ADAL" clId="{D2516C2F-B435-2145-A521-081DB1CA61D3}" dt="2024-09-23T22:21:23.153" v="8175" actId="12788"/>
          <ac:spMkLst>
            <pc:docMk/>
            <pc:sldMk cId="2907208653" sldId="371"/>
            <ac:spMk id="54" creationId="{51D83FE8-E047-FC12-F4CF-8C06C6A4242A}"/>
          </ac:spMkLst>
        </pc:spChg>
        <pc:spChg chg="mod">
          <ac:chgData name="Cassandra Gould Van Praag" userId="d2248499-4cc7-4575-92a4-3dec06827e7f" providerId="ADAL" clId="{D2516C2F-B435-2145-A521-081DB1CA61D3}" dt="2024-09-23T22:20:32.151" v="8170" actId="12788"/>
          <ac:spMkLst>
            <pc:docMk/>
            <pc:sldMk cId="2907208653" sldId="371"/>
            <ac:spMk id="58" creationId="{205D57B7-5FCD-DF3A-A044-F02E46CCF261}"/>
          </ac:spMkLst>
        </pc:spChg>
        <pc:spChg chg="mod">
          <ac:chgData name="Cassandra Gould Van Praag" userId="d2248499-4cc7-4575-92a4-3dec06827e7f" providerId="ADAL" clId="{D2516C2F-B435-2145-A521-081DB1CA61D3}" dt="2024-09-23T22:20:40.234" v="8171" actId="12788"/>
          <ac:spMkLst>
            <pc:docMk/>
            <pc:sldMk cId="2907208653" sldId="371"/>
            <ac:spMk id="59" creationId="{F8EA147B-F088-AB9F-5E7A-6308C4733531}"/>
          </ac:spMkLst>
        </pc:spChg>
        <pc:spChg chg="mod">
          <ac:chgData name="Cassandra Gould Van Praag" userId="d2248499-4cc7-4575-92a4-3dec06827e7f" providerId="ADAL" clId="{D2516C2F-B435-2145-A521-081DB1CA61D3}" dt="2024-09-23T22:20:53.687" v="8172" actId="12788"/>
          <ac:spMkLst>
            <pc:docMk/>
            <pc:sldMk cId="2907208653" sldId="371"/>
            <ac:spMk id="60" creationId="{C2D87F3E-95F0-9A0C-0645-FC1BC9C4F58A}"/>
          </ac:spMkLst>
        </pc:spChg>
        <pc:spChg chg="mod">
          <ac:chgData name="Cassandra Gould Van Praag" userId="d2248499-4cc7-4575-92a4-3dec06827e7f" providerId="ADAL" clId="{D2516C2F-B435-2145-A521-081DB1CA61D3}" dt="2024-09-23T22:21:23.153" v="8175" actId="12788"/>
          <ac:spMkLst>
            <pc:docMk/>
            <pc:sldMk cId="2907208653" sldId="371"/>
            <ac:spMk id="61" creationId="{58F1E4A4-7F43-1709-3E92-6E3F606D0C9F}"/>
          </ac:spMkLst>
        </pc:spChg>
        <pc:picChg chg="add mod">
          <ac:chgData name="Cassandra Gould Van Praag" userId="d2248499-4cc7-4575-92a4-3dec06827e7f" providerId="ADAL" clId="{D2516C2F-B435-2145-A521-081DB1CA61D3}" dt="2024-09-23T22:20:40.234" v="8171" actId="12788"/>
          <ac:picMkLst>
            <pc:docMk/>
            <pc:sldMk cId="2907208653" sldId="371"/>
            <ac:picMk id="2" creationId="{56CFB610-D766-5B60-E10C-145E1B40B7D0}"/>
          </ac:picMkLst>
        </pc:picChg>
        <pc:picChg chg="del mod">
          <ac:chgData name="Cassandra Gould Van Praag" userId="d2248499-4cc7-4575-92a4-3dec06827e7f" providerId="ADAL" clId="{D2516C2F-B435-2145-A521-081DB1CA61D3}" dt="2024-09-23T22:21:12.407" v="8174" actId="478"/>
          <ac:picMkLst>
            <pc:docMk/>
            <pc:sldMk cId="2907208653" sldId="371"/>
            <ac:picMk id="22" creationId="{CED1DB25-0746-03DA-CBCB-339D2BEA0C87}"/>
          </ac:picMkLst>
        </pc:picChg>
        <pc:picChg chg="del mod">
          <ac:chgData name="Cassandra Gould Van Praag" userId="d2248499-4cc7-4575-92a4-3dec06827e7f" providerId="ADAL" clId="{D2516C2F-B435-2145-A521-081DB1CA61D3}" dt="2024-09-23T22:21:12.407" v="8174" actId="478"/>
          <ac:picMkLst>
            <pc:docMk/>
            <pc:sldMk cId="2907208653" sldId="371"/>
            <ac:picMk id="24" creationId="{8BABFF9A-2969-E289-568E-3D8A2AFF3F6A}"/>
          </ac:picMkLst>
        </pc:picChg>
        <pc:picChg chg="add mod">
          <ac:chgData name="Cassandra Gould Van Praag" userId="d2248499-4cc7-4575-92a4-3dec06827e7f" providerId="ADAL" clId="{D2516C2F-B435-2145-A521-081DB1CA61D3}" dt="2024-09-23T22:21:52.732" v="8177"/>
          <ac:picMkLst>
            <pc:docMk/>
            <pc:sldMk cId="2907208653" sldId="371"/>
            <ac:picMk id="39" creationId="{606C717E-69C2-6CAF-F813-52D59E77AC93}"/>
          </ac:picMkLst>
        </pc:picChg>
        <pc:picChg chg="add mod">
          <ac:chgData name="Cassandra Gould Van Praag" userId="d2248499-4cc7-4575-92a4-3dec06827e7f" providerId="ADAL" clId="{D2516C2F-B435-2145-A521-081DB1CA61D3}" dt="2024-09-23T22:21:52.732" v="8177"/>
          <ac:picMkLst>
            <pc:docMk/>
            <pc:sldMk cId="2907208653" sldId="371"/>
            <ac:picMk id="41" creationId="{B2482FBF-3D5C-704C-702D-19B62EC7809F}"/>
          </ac:picMkLst>
        </pc:picChg>
        <pc:picChg chg="mod">
          <ac:chgData name="Cassandra Gould Van Praag" userId="d2248499-4cc7-4575-92a4-3dec06827e7f" providerId="ADAL" clId="{D2516C2F-B435-2145-A521-081DB1CA61D3}" dt="2024-09-23T22:20:32.151" v="8170" actId="12788"/>
          <ac:picMkLst>
            <pc:docMk/>
            <pc:sldMk cId="2907208653" sldId="371"/>
            <ac:picMk id="62" creationId="{D0924C7E-02ED-7F34-B3BE-DAB94A7F45B7}"/>
          </ac:picMkLst>
        </pc:picChg>
        <pc:picChg chg="del">
          <ac:chgData name="Cassandra Gould Van Praag" userId="d2248499-4cc7-4575-92a4-3dec06827e7f" providerId="ADAL" clId="{D2516C2F-B435-2145-A521-081DB1CA61D3}" dt="2024-09-23T22:02:37.706" v="8029" actId="478"/>
          <ac:picMkLst>
            <pc:docMk/>
            <pc:sldMk cId="2907208653" sldId="371"/>
            <ac:picMk id="63" creationId="{622AAD13-FC7E-6889-A7C5-7FFF4315BEA9}"/>
          </ac:picMkLst>
        </pc:picChg>
        <pc:picChg chg="mod">
          <ac:chgData name="Cassandra Gould Van Praag" userId="d2248499-4cc7-4575-92a4-3dec06827e7f" providerId="ADAL" clId="{D2516C2F-B435-2145-A521-081DB1CA61D3}" dt="2024-09-23T22:20:53.687" v="8172" actId="12788"/>
          <ac:picMkLst>
            <pc:docMk/>
            <pc:sldMk cId="2907208653" sldId="371"/>
            <ac:picMk id="384" creationId="{0BBCB502-6173-9F29-5407-AC7208A39FD8}"/>
          </ac:picMkLst>
        </pc:picChg>
        <pc:picChg chg="mod">
          <ac:chgData name="Cassandra Gould Van Praag" userId="d2248499-4cc7-4575-92a4-3dec06827e7f" providerId="ADAL" clId="{D2516C2F-B435-2145-A521-081DB1CA61D3}" dt="2024-09-23T22:21:23.153" v="8175" actId="12788"/>
          <ac:picMkLst>
            <pc:docMk/>
            <pc:sldMk cId="2907208653" sldId="371"/>
            <ac:picMk id="385" creationId="{27AC9E50-348A-936F-E676-C80078E1CDD3}"/>
          </ac:picMkLst>
        </pc:picChg>
        <pc:cxnChg chg="add del">
          <ac:chgData name="Cassandra Gould Van Praag" userId="d2248499-4cc7-4575-92a4-3dec06827e7f" providerId="ADAL" clId="{D2516C2F-B435-2145-A521-081DB1CA61D3}" dt="2024-09-23T22:09:17.934" v="8079" actId="478"/>
          <ac:cxnSpMkLst>
            <pc:docMk/>
            <pc:sldMk cId="2907208653" sldId="371"/>
            <ac:cxnSpMk id="9" creationId="{82E9FB7F-17E5-C87C-F25C-21B68C4EA878}"/>
          </ac:cxnSpMkLst>
        </pc:cxnChg>
        <pc:cxnChg chg="add del mod">
          <ac:chgData name="Cassandra Gould Van Praag" userId="d2248499-4cc7-4575-92a4-3dec06827e7f" providerId="ADAL" clId="{D2516C2F-B435-2145-A521-081DB1CA61D3}" dt="2024-09-23T22:20:23.094" v="8169" actId="21"/>
          <ac:cxnSpMkLst>
            <pc:docMk/>
            <pc:sldMk cId="2907208653" sldId="371"/>
            <ac:cxnSpMk id="13" creationId="{64366B38-8B18-7544-C865-6C23916F4762}"/>
          </ac:cxnSpMkLst>
        </pc:cxnChg>
        <pc:cxnChg chg="add del mod">
          <ac:chgData name="Cassandra Gould Van Praag" userId="d2248499-4cc7-4575-92a4-3dec06827e7f" providerId="ADAL" clId="{D2516C2F-B435-2145-A521-081DB1CA61D3}" dt="2024-09-23T22:20:23.094" v="8169" actId="21"/>
          <ac:cxnSpMkLst>
            <pc:docMk/>
            <pc:sldMk cId="2907208653" sldId="371"/>
            <ac:cxnSpMk id="14" creationId="{9A199AC4-8002-7E8F-DC01-BEED50AAFD06}"/>
          </ac:cxnSpMkLst>
        </pc:cxnChg>
        <pc:cxnChg chg="add del mod">
          <ac:chgData name="Cassandra Gould Van Praag" userId="d2248499-4cc7-4575-92a4-3dec06827e7f" providerId="ADAL" clId="{D2516C2F-B435-2145-A521-081DB1CA61D3}" dt="2024-09-23T22:20:23.094" v="8169" actId="21"/>
          <ac:cxnSpMkLst>
            <pc:docMk/>
            <pc:sldMk cId="2907208653" sldId="371"/>
            <ac:cxnSpMk id="15" creationId="{C977C5CE-297A-98E8-3368-7CCEA9C8A954}"/>
          </ac:cxnSpMkLst>
        </pc:cxnChg>
        <pc:cxnChg chg="add del mod">
          <ac:chgData name="Cassandra Gould Van Praag" userId="d2248499-4cc7-4575-92a4-3dec06827e7f" providerId="ADAL" clId="{D2516C2F-B435-2145-A521-081DB1CA61D3}" dt="2024-09-23T22:20:23.094" v="8169" actId="21"/>
          <ac:cxnSpMkLst>
            <pc:docMk/>
            <pc:sldMk cId="2907208653" sldId="371"/>
            <ac:cxnSpMk id="16" creationId="{A0CC4140-B207-3CE7-92D3-CD686DC37A8C}"/>
          </ac:cxnSpMkLst>
        </pc:cxnChg>
        <pc:cxnChg chg="add mod">
          <ac:chgData name="Cassandra Gould Van Praag" userId="d2248499-4cc7-4575-92a4-3dec06827e7f" providerId="ADAL" clId="{D2516C2F-B435-2145-A521-081DB1CA61D3}" dt="2024-09-23T22:15:10.580" v="8117" actId="555"/>
          <ac:cxnSpMkLst>
            <pc:docMk/>
            <pc:sldMk cId="2907208653" sldId="371"/>
            <ac:cxnSpMk id="18" creationId="{0E70B880-0E3D-9475-364A-8988E7732AC5}"/>
          </ac:cxnSpMkLst>
        </pc:cxnChg>
        <pc:cxnChg chg="add mod">
          <ac:chgData name="Cassandra Gould Van Praag" userId="d2248499-4cc7-4575-92a4-3dec06827e7f" providerId="ADAL" clId="{D2516C2F-B435-2145-A521-081DB1CA61D3}" dt="2024-09-23T22:21:41.722" v="8176"/>
          <ac:cxnSpMkLst>
            <pc:docMk/>
            <pc:sldMk cId="2907208653" sldId="371"/>
            <ac:cxnSpMk id="35" creationId="{A0FFF4F4-E339-A27C-7EA5-BF472F2022E6}"/>
          </ac:cxnSpMkLst>
        </pc:cxnChg>
        <pc:cxnChg chg="add mod">
          <ac:chgData name="Cassandra Gould Van Praag" userId="d2248499-4cc7-4575-92a4-3dec06827e7f" providerId="ADAL" clId="{D2516C2F-B435-2145-A521-081DB1CA61D3}" dt="2024-09-23T22:21:41.722" v="8176"/>
          <ac:cxnSpMkLst>
            <pc:docMk/>
            <pc:sldMk cId="2907208653" sldId="371"/>
            <ac:cxnSpMk id="36" creationId="{D8D714F9-3A53-3E29-9D33-16651F7ED6FB}"/>
          </ac:cxnSpMkLst>
        </pc:cxnChg>
        <pc:cxnChg chg="add mod">
          <ac:chgData name="Cassandra Gould Van Praag" userId="d2248499-4cc7-4575-92a4-3dec06827e7f" providerId="ADAL" clId="{D2516C2F-B435-2145-A521-081DB1CA61D3}" dt="2024-09-23T22:21:41.722" v="8176"/>
          <ac:cxnSpMkLst>
            <pc:docMk/>
            <pc:sldMk cId="2907208653" sldId="371"/>
            <ac:cxnSpMk id="37" creationId="{9ED5386F-612F-07A5-5F01-7170646AC19D}"/>
          </ac:cxnSpMkLst>
        </pc:cxnChg>
        <pc:cxnChg chg="add mod">
          <ac:chgData name="Cassandra Gould Van Praag" userId="d2248499-4cc7-4575-92a4-3dec06827e7f" providerId="ADAL" clId="{D2516C2F-B435-2145-A521-081DB1CA61D3}" dt="2024-09-23T22:21:41.722" v="8176"/>
          <ac:cxnSpMkLst>
            <pc:docMk/>
            <pc:sldMk cId="2907208653" sldId="371"/>
            <ac:cxnSpMk id="38" creationId="{433BC54F-B484-254C-7095-3513580444A4}"/>
          </ac:cxnSpMkLst>
        </pc:cxnChg>
      </pc:sldChg>
      <pc:sldChg chg="add del">
        <pc:chgData name="Cassandra Gould Van Praag" userId="d2248499-4cc7-4575-92a4-3dec06827e7f" providerId="ADAL" clId="{D2516C2F-B435-2145-A521-081DB1CA61D3}" dt="2024-09-23T22:21:58.326" v="8178" actId="2696"/>
        <pc:sldMkLst>
          <pc:docMk/>
          <pc:sldMk cId="1474748082" sldId="372"/>
        </pc:sldMkLst>
      </pc:sldChg>
      <pc:sldChg chg="delSp add del mod">
        <pc:chgData name="Cassandra Gould Van Praag" userId="d2248499-4cc7-4575-92a4-3dec06827e7f" providerId="ADAL" clId="{D2516C2F-B435-2145-A521-081DB1CA61D3}" dt="2024-09-23T22:06:22.265" v="8065" actId="2696"/>
        <pc:sldMkLst>
          <pc:docMk/>
          <pc:sldMk cId="1784401545" sldId="372"/>
        </pc:sldMkLst>
        <pc:spChg chg="del">
          <ac:chgData name="Cassandra Gould Van Praag" userId="d2248499-4cc7-4575-92a4-3dec06827e7f" providerId="ADAL" clId="{D2516C2F-B435-2145-A521-081DB1CA61D3}" dt="2024-09-23T22:04:02.821" v="8045" actId="478"/>
          <ac:spMkLst>
            <pc:docMk/>
            <pc:sldMk cId="1784401545" sldId="372"/>
            <ac:spMk id="6" creationId="{01BAF99C-49DB-C86E-7704-2411BCB5BBFB}"/>
          </ac:spMkLst>
        </pc:spChg>
        <pc:picChg chg="del">
          <ac:chgData name="Cassandra Gould Van Praag" userId="d2248499-4cc7-4575-92a4-3dec06827e7f" providerId="ADAL" clId="{D2516C2F-B435-2145-A521-081DB1CA61D3}" dt="2024-09-23T22:04:06.028" v="8046" actId="21"/>
          <ac:picMkLst>
            <pc:docMk/>
            <pc:sldMk cId="1784401545" sldId="372"/>
            <ac:picMk id="63" creationId="{622AAD13-FC7E-6889-A7C5-7FFF4315BEA9}"/>
          </ac:picMkLst>
        </pc:picChg>
      </pc:sldChg>
      <pc:sldChg chg="modSp add mod">
        <pc:chgData name="Cassandra Gould Van Praag" userId="d2248499-4cc7-4575-92a4-3dec06827e7f" providerId="ADAL" clId="{D2516C2F-B435-2145-A521-081DB1CA61D3}" dt="2024-09-23T22:50:01.278" v="8654" actId="12788"/>
        <pc:sldMkLst>
          <pc:docMk/>
          <pc:sldMk cId="3106520116" sldId="372"/>
        </pc:sldMkLst>
        <pc:spChg chg="mod">
          <ac:chgData name="Cassandra Gould Van Praag" userId="d2248499-4cc7-4575-92a4-3dec06827e7f" providerId="ADAL" clId="{D2516C2F-B435-2145-A521-081DB1CA61D3}" dt="2024-09-23T22:50:01.278" v="8654" actId="12788"/>
          <ac:spMkLst>
            <pc:docMk/>
            <pc:sldMk cId="3106520116" sldId="372"/>
            <ac:spMk id="462" creationId="{00000000-0000-0000-0000-000000000000}"/>
          </ac:spMkLst>
        </pc:spChg>
        <pc:cxnChg chg="mod">
          <ac:chgData name="Cassandra Gould Van Praag" userId="d2248499-4cc7-4575-92a4-3dec06827e7f" providerId="ADAL" clId="{D2516C2F-B435-2145-A521-081DB1CA61D3}" dt="2024-09-23T22:50:01.278" v="8654" actId="12788"/>
          <ac:cxnSpMkLst>
            <pc:docMk/>
            <pc:sldMk cId="3106520116" sldId="372"/>
            <ac:cxnSpMk id="14" creationId="{9F8086B5-CE1C-FBC2-EB73-7E91A1DD4548}"/>
          </ac:cxnSpMkLst>
        </pc:cxnChg>
        <pc:cxnChg chg="mod">
          <ac:chgData name="Cassandra Gould Van Praag" userId="d2248499-4cc7-4575-92a4-3dec06827e7f" providerId="ADAL" clId="{D2516C2F-B435-2145-A521-081DB1CA61D3}" dt="2024-09-23T22:50:01.278" v="8654" actId="12788"/>
          <ac:cxnSpMkLst>
            <pc:docMk/>
            <pc:sldMk cId="3106520116" sldId="372"/>
            <ac:cxnSpMk id="16" creationId="{7694B627-E47F-F433-E8F8-76F2FD9DC10D}"/>
          </ac:cxnSpMkLst>
        </pc:cxnChg>
      </pc:sldChg>
      <pc:sldChg chg="add del">
        <pc:chgData name="Cassandra Gould Van Praag" userId="d2248499-4cc7-4575-92a4-3dec06827e7f" providerId="ADAL" clId="{D2516C2F-B435-2145-A521-081DB1CA61D3}" dt="2024-09-23T10:14:37.176" v="10" actId="2696"/>
        <pc:sldMkLst>
          <pc:docMk/>
          <pc:sldMk cId="3644910389" sldId="814"/>
        </pc:sldMkLst>
      </pc:sldChg>
      <pc:sldMasterChg chg="addSp delSp modSp mod delSldLayout modSldLayout">
        <pc:chgData name="Cassandra Gould Van Praag" userId="d2248499-4cc7-4575-92a4-3dec06827e7f" providerId="ADAL" clId="{D2516C2F-B435-2145-A521-081DB1CA61D3}" dt="2024-09-23T17:01:18.264" v="3782" actId="2696"/>
        <pc:sldMasterMkLst>
          <pc:docMk/>
          <pc:sldMasterMk cId="0" sldId="2147483673"/>
        </pc:sldMasterMkLst>
        <pc:spChg chg="mod">
          <ac:chgData name="Cassandra Gould Van Praag" userId="d2248499-4cc7-4575-92a4-3dec06827e7f" providerId="ADAL" clId="{D2516C2F-B435-2145-A521-081DB1CA61D3}" dt="2024-09-23T10:29:21.064" v="147"/>
          <ac:spMkLst>
            <pc:docMk/>
            <pc:sldMasterMk cId="0" sldId="2147483673"/>
            <ac:spMk id="10" creationId="{82AFDACB-9CFB-6CA5-36E4-0B00D09E1241}"/>
          </ac:spMkLst>
        </pc:spChg>
        <pc:spChg chg="mod">
          <ac:chgData name="Cassandra Gould Van Praag" userId="d2248499-4cc7-4575-92a4-3dec06827e7f" providerId="ADAL" clId="{D2516C2F-B435-2145-A521-081DB1CA61D3}" dt="2024-09-23T10:38:10.012" v="293" actId="20577"/>
          <ac:spMkLst>
            <pc:docMk/>
            <pc:sldMasterMk cId="0" sldId="2147483673"/>
            <ac:spMk id="11" creationId="{6E2C7E8D-AB78-4A42-769C-99D674694177}"/>
          </ac:spMkLst>
        </pc:spChg>
        <pc:picChg chg="add mod">
          <ac:chgData name="Cassandra Gould Van Praag" userId="d2248499-4cc7-4575-92a4-3dec06827e7f" providerId="ADAL" clId="{D2516C2F-B435-2145-A521-081DB1CA61D3}" dt="2024-09-23T10:34:24.103" v="188" actId="1035"/>
          <ac:picMkLst>
            <pc:docMk/>
            <pc:sldMasterMk cId="0" sldId="2147483673"/>
            <ac:picMk id="3" creationId="{A5B2F36F-78CE-7122-E677-0ACFE08B078F}"/>
          </ac:picMkLst>
        </pc:picChg>
        <pc:picChg chg="del">
          <ac:chgData name="Cassandra Gould Van Praag" userId="d2248499-4cc7-4575-92a4-3dec06827e7f" providerId="ADAL" clId="{D2516C2F-B435-2145-A521-081DB1CA61D3}" dt="2024-09-23T10:30:02.861" v="148" actId="478"/>
          <ac:picMkLst>
            <pc:docMk/>
            <pc:sldMasterMk cId="0" sldId="2147483673"/>
            <ac:picMk id="5" creationId="{CC0B6471-581A-893A-D4E2-F239E14BDD2C}"/>
          </ac:picMkLst>
        </pc:picChg>
        <pc:picChg chg="add del mod">
          <ac:chgData name="Cassandra Gould Van Praag" userId="d2248499-4cc7-4575-92a4-3dec06827e7f" providerId="ADAL" clId="{D2516C2F-B435-2145-A521-081DB1CA61D3}" dt="2024-09-23T10:33:10.429" v="161" actId="478"/>
          <ac:picMkLst>
            <pc:docMk/>
            <pc:sldMasterMk cId="0" sldId="2147483673"/>
            <ac:picMk id="9" creationId="{8697E659-0DC3-6617-3492-169715380AC4}"/>
          </ac:picMkLst>
        </pc:picChg>
        <pc:picChg chg="add del mod">
          <ac:chgData name="Cassandra Gould Van Praag" userId="d2248499-4cc7-4575-92a4-3dec06827e7f" providerId="ADAL" clId="{D2516C2F-B435-2145-A521-081DB1CA61D3}" dt="2024-09-23T10:31:34.378" v="160" actId="478"/>
          <ac:picMkLst>
            <pc:docMk/>
            <pc:sldMasterMk cId="0" sldId="2147483673"/>
            <ac:picMk id="13" creationId="{2EB679A3-39CC-8EEA-5274-53AA953B3EC5}"/>
          </ac:picMkLst>
        </pc:picChg>
        <pc:picChg chg="add mod">
          <ac:chgData name="Cassandra Gould Van Praag" userId="d2248499-4cc7-4575-92a4-3dec06827e7f" providerId="ADAL" clId="{D2516C2F-B435-2145-A521-081DB1CA61D3}" dt="2024-09-23T10:34:43.297" v="191" actId="1035"/>
          <ac:picMkLst>
            <pc:docMk/>
            <pc:sldMasterMk cId="0" sldId="2147483673"/>
            <ac:picMk id="14" creationId="{FF5F7FE9-4C1A-1592-3141-B143D7BE5F13}"/>
          </ac:picMkLst>
        </pc:picChg>
        <pc:sldLayoutChg chg="addSp delSp modSp mod">
          <pc:chgData name="Cassandra Gould Van Praag" userId="d2248499-4cc7-4575-92a4-3dec06827e7f" providerId="ADAL" clId="{D2516C2F-B435-2145-A521-081DB1CA61D3}" dt="2024-09-23T10:29:04.366" v="145" actId="478"/>
          <pc:sldLayoutMkLst>
            <pc:docMk/>
            <pc:sldMasterMk cId="0" sldId="2147483673"/>
            <pc:sldLayoutMk cId="0" sldId="2147483648"/>
          </pc:sldLayoutMkLst>
          <pc:spChg chg="add del mod">
            <ac:chgData name="Cassandra Gould Van Praag" userId="d2248499-4cc7-4575-92a4-3dec06827e7f" providerId="ADAL" clId="{D2516C2F-B435-2145-A521-081DB1CA61D3}" dt="2024-09-23T10:29:04.366" v="145" actId="478"/>
            <ac:spMkLst>
              <pc:docMk/>
              <pc:sldMasterMk cId="0" sldId="2147483673"/>
              <pc:sldLayoutMk cId="0" sldId="2147483648"/>
              <ac:spMk id="2" creationId="{E6C8121D-19CD-7C3F-54D6-767B247792CB}"/>
            </ac:spMkLst>
          </pc:spChg>
        </pc:sldLayoutChg>
        <pc:sldLayoutChg chg="del">
          <pc:chgData name="Cassandra Gould Van Praag" userId="d2248499-4cc7-4575-92a4-3dec06827e7f" providerId="ADAL" clId="{D2516C2F-B435-2145-A521-081DB1CA61D3}" dt="2024-09-23T17:01:18.264" v="3782" actId="2696"/>
          <pc:sldLayoutMkLst>
            <pc:docMk/>
            <pc:sldMasterMk cId="0" sldId="2147483673"/>
            <pc:sldLayoutMk cId="0" sldId="2147483649"/>
          </pc:sldLayoutMkLst>
        </pc:sldLayoutChg>
        <pc:sldLayoutChg chg="del">
          <pc:chgData name="Cassandra Gould Van Praag" userId="d2248499-4cc7-4575-92a4-3dec06827e7f" providerId="ADAL" clId="{D2516C2F-B435-2145-A521-081DB1CA61D3}" dt="2024-09-23T10:14:37.176" v="10" actId="2696"/>
          <pc:sldLayoutMkLst>
            <pc:docMk/>
            <pc:sldMasterMk cId="0" sldId="2147483673"/>
            <pc:sldLayoutMk cId="3899892894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3B79A5-5B8B-B140-AA7A-ACAF887B230A}" type="doc">
      <dgm:prSet loTypeId="urn:microsoft.com/office/officeart/2005/8/layout/b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C9A8494-A56D-7E43-8209-EFB7BCB7F410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1. Desk research</a:t>
          </a:r>
          <a:endParaRPr lang="en-GB" sz="1000" dirty="0">
            <a:solidFill>
              <a:schemeClr val="bg1">
                <a:lumMod val="25000"/>
              </a:schemeClr>
            </a:solidFill>
          </a:endParaRP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Collate information about active communities, activities, policies, actors in open research. </a:t>
          </a:r>
        </a:p>
      </dgm:t>
    </dgm:pt>
    <dgm:pt modelId="{913FC625-1D75-ED4F-86F5-21A913F6FEF9}" type="parTrans" cxnId="{2067B945-167B-F044-8165-61098C5C9598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BBA7D417-912A-E748-A119-AE27753023FF}" type="sibTrans" cxnId="{2067B945-167B-F044-8165-61098C5C9598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D5E3F1A5-5B8A-8C42-95CF-881B10416133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2. Data wrangling</a:t>
          </a:r>
          <a:endParaRPr lang="en-GB" sz="1000" dirty="0">
            <a:solidFill>
              <a:schemeClr val="bg1">
                <a:lumMod val="25000"/>
              </a:schemeClr>
            </a:solidFill>
          </a:endParaRP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Develop and extend categories for mapping and system monitoring.</a:t>
          </a:r>
        </a:p>
      </dgm:t>
    </dgm:pt>
    <dgm:pt modelId="{0290ED8A-E39B-2D4A-B073-6CDD7D3A0FB8}" type="parTrans" cxnId="{27932294-3E24-1643-8F61-B2D7964B381C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ECF1C4F9-2AFF-6A49-B25C-560F48C93FDD}" type="sibTrans" cxnId="{27932294-3E24-1643-8F61-B2D7964B381C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5F080860-82FB-8F40-8909-6EB434C7E7FD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3. Automation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Develop methods for user data entry and validation, supported by LLM data extraction. </a:t>
          </a:r>
        </a:p>
      </dgm:t>
    </dgm:pt>
    <dgm:pt modelId="{FC0A7F79-77BF-F24B-BD13-71C21682DEEC}" type="parTrans" cxnId="{4EFC48D8-742B-5040-8C7B-73695C234146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B611D8DE-A414-2040-803A-C71FBE76146A}" type="sibTrans" cxnId="{4EFC48D8-742B-5040-8C7B-73695C234146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7B37A9F5-9F68-2B42-9FB1-B554D0648624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4. Engagement (Phase 1)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Publish and socialise map for early community updates and improvement of user experience.</a:t>
          </a:r>
        </a:p>
      </dgm:t>
    </dgm:pt>
    <dgm:pt modelId="{F9B15FB9-6C3E-4544-A9F9-A49EDA2AAA93}" type="parTrans" cxnId="{836B0A0A-CC64-054A-91FD-2B486D7B422A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DC18B53B-AF94-2044-83CF-60A3F506BABA}" type="sibTrans" cxnId="{836B0A0A-CC64-054A-91FD-2B486D7B422A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CACBAEA1-0967-8248-A7F7-38B36DBDA631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5. Engagement (Phase 2)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Formal and diverse qualitative stakeholder analysis to determine community needs and value return.</a:t>
          </a:r>
        </a:p>
      </dgm:t>
    </dgm:pt>
    <dgm:pt modelId="{A8A9684E-D531-5F42-AC9D-09B6DF84D204}" type="parTrans" cxnId="{E937B332-A0E0-4646-B201-9668307CA05C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97CD8643-23B9-AB4D-9DB2-207C5DD3331E}" type="sibTrans" cxnId="{E937B332-A0E0-4646-B201-9668307CA05C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5E254720-8F91-6F48-8766-AFF5F74EC450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6. Strategy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Develop strategy to deliver sustainable contributions and data reuse.</a:t>
          </a:r>
        </a:p>
      </dgm:t>
    </dgm:pt>
    <dgm:pt modelId="{5BD29F7E-67B4-E244-BB42-6BE352E40509}" type="parTrans" cxnId="{EE04950E-D2AE-984E-AF64-87BF6B878B12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1E40183F-D4A5-0843-9EE0-32BB836CE713}" type="sibTrans" cxnId="{EE04950E-D2AE-984E-AF64-87BF6B878B12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47515A51-BF06-CF48-BB8A-29E8BAE85066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7. Sustainability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Develop governance and pathways for contribution and leadership </a:t>
          </a:r>
        </a:p>
      </dgm:t>
    </dgm:pt>
    <dgm:pt modelId="{FFE02F00-8957-4B4A-B878-D88F70A14150}" type="parTrans" cxnId="{105A7C46-8338-1A4B-96D0-25B8BB2CA3AB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139004FB-E328-5243-A2D2-297B5FDACCC7}" type="sibTrans" cxnId="{105A7C46-8338-1A4B-96D0-25B8BB2CA3AB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BC99205E-796E-C64C-B418-08EC515E393B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8. System change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Use mapped data to evidence, understand and facilitate adoption of open research principles.</a:t>
          </a:r>
        </a:p>
      </dgm:t>
    </dgm:pt>
    <dgm:pt modelId="{0949A801-5B82-C44B-824C-56263E0AAE2F}" type="parTrans" cxnId="{24DE89C7-624B-694F-A1F5-DF72AC83BF31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44EA7FDA-649F-B349-AEE7-A257CB230427}" type="sibTrans" cxnId="{24DE89C7-624B-694F-A1F5-DF72AC83BF31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3B72A138-F50A-BF46-83FB-D279BA37BFB8}" type="pres">
      <dgm:prSet presAssocID="{923B79A5-5B8B-B140-AA7A-ACAF887B230A}" presName="Name0" presStyleCnt="0">
        <dgm:presLayoutVars>
          <dgm:dir/>
          <dgm:resizeHandles val="exact"/>
        </dgm:presLayoutVars>
      </dgm:prSet>
      <dgm:spPr/>
    </dgm:pt>
    <dgm:pt modelId="{D5E75817-10FC-494D-BCAB-15BF4DA60CAB}" type="pres">
      <dgm:prSet presAssocID="{BC9A8494-A56D-7E43-8209-EFB7BCB7F410}" presName="node" presStyleLbl="node1" presStyleIdx="0" presStyleCnt="8" custScaleX="121233" custScaleY="147839" custLinFactNeighborX="-14321">
        <dgm:presLayoutVars>
          <dgm:bulletEnabled val="1"/>
        </dgm:presLayoutVars>
      </dgm:prSet>
      <dgm:spPr/>
    </dgm:pt>
    <dgm:pt modelId="{EE829EC1-A52A-1A46-B970-9F6F2C1C4FE3}" type="pres">
      <dgm:prSet presAssocID="{BBA7D417-912A-E748-A119-AE27753023FF}" presName="sibTrans" presStyleLbl="sibTrans1D1" presStyleIdx="0" presStyleCnt="7"/>
      <dgm:spPr/>
    </dgm:pt>
    <dgm:pt modelId="{3F1E9A97-FF0F-5344-B0EE-C4CDB5E576E4}" type="pres">
      <dgm:prSet presAssocID="{BBA7D417-912A-E748-A119-AE27753023FF}" presName="connectorText" presStyleLbl="sibTrans1D1" presStyleIdx="0" presStyleCnt="7"/>
      <dgm:spPr/>
    </dgm:pt>
    <dgm:pt modelId="{512B6A2D-93AD-E34B-808A-AA6F05C837DC}" type="pres">
      <dgm:prSet presAssocID="{D5E3F1A5-5B8A-8C42-95CF-881B10416133}" presName="node" presStyleLbl="node1" presStyleIdx="1" presStyleCnt="8" custScaleX="121233" custScaleY="147839" custLinFactNeighborX="-2712">
        <dgm:presLayoutVars>
          <dgm:bulletEnabled val="1"/>
        </dgm:presLayoutVars>
      </dgm:prSet>
      <dgm:spPr/>
    </dgm:pt>
    <dgm:pt modelId="{A4A601C0-1B51-364B-8702-C5E636E5ACA9}" type="pres">
      <dgm:prSet presAssocID="{ECF1C4F9-2AFF-6A49-B25C-560F48C93FDD}" presName="sibTrans" presStyleLbl="sibTrans1D1" presStyleIdx="1" presStyleCnt="7"/>
      <dgm:spPr/>
    </dgm:pt>
    <dgm:pt modelId="{A9A2AE94-D753-0240-B078-605EFE859A5E}" type="pres">
      <dgm:prSet presAssocID="{ECF1C4F9-2AFF-6A49-B25C-560F48C93FDD}" presName="connectorText" presStyleLbl="sibTrans1D1" presStyleIdx="1" presStyleCnt="7"/>
      <dgm:spPr/>
    </dgm:pt>
    <dgm:pt modelId="{CA2BE294-9758-B44D-87A3-ED503BE9C892}" type="pres">
      <dgm:prSet presAssocID="{5F080860-82FB-8F40-8909-6EB434C7E7FD}" presName="node" presStyleLbl="node1" presStyleIdx="2" presStyleCnt="8" custScaleX="121233" custScaleY="147839" custLinFactNeighborX="-2712">
        <dgm:presLayoutVars>
          <dgm:bulletEnabled val="1"/>
        </dgm:presLayoutVars>
      </dgm:prSet>
      <dgm:spPr/>
    </dgm:pt>
    <dgm:pt modelId="{72C4F4FF-67F4-D04A-81F3-DD001AB98434}" type="pres">
      <dgm:prSet presAssocID="{B611D8DE-A414-2040-803A-C71FBE76146A}" presName="sibTrans" presStyleLbl="sibTrans1D1" presStyleIdx="2" presStyleCnt="7"/>
      <dgm:spPr/>
    </dgm:pt>
    <dgm:pt modelId="{25F665E2-03F0-9145-B65F-15343A281B7A}" type="pres">
      <dgm:prSet presAssocID="{B611D8DE-A414-2040-803A-C71FBE76146A}" presName="connectorText" presStyleLbl="sibTrans1D1" presStyleIdx="2" presStyleCnt="7"/>
      <dgm:spPr/>
    </dgm:pt>
    <dgm:pt modelId="{811E0653-E104-0345-9A63-B877497386F6}" type="pres">
      <dgm:prSet presAssocID="{7B37A9F5-9F68-2B42-9FB1-B554D0648624}" presName="node" presStyleLbl="node1" presStyleIdx="3" presStyleCnt="8" custScaleX="121233" custScaleY="147839" custLinFactNeighborX="-2712">
        <dgm:presLayoutVars>
          <dgm:bulletEnabled val="1"/>
        </dgm:presLayoutVars>
      </dgm:prSet>
      <dgm:spPr/>
    </dgm:pt>
    <dgm:pt modelId="{57765D76-8E4C-DF4D-824E-3B240C7F9DC4}" type="pres">
      <dgm:prSet presAssocID="{DC18B53B-AF94-2044-83CF-60A3F506BABA}" presName="sibTrans" presStyleLbl="sibTrans1D1" presStyleIdx="3" presStyleCnt="7"/>
      <dgm:spPr/>
    </dgm:pt>
    <dgm:pt modelId="{870D453C-5876-1A46-B739-6E88412737D6}" type="pres">
      <dgm:prSet presAssocID="{DC18B53B-AF94-2044-83CF-60A3F506BABA}" presName="connectorText" presStyleLbl="sibTrans1D1" presStyleIdx="3" presStyleCnt="7"/>
      <dgm:spPr/>
    </dgm:pt>
    <dgm:pt modelId="{85491449-02C9-6643-8F43-56DFC5EDB81D}" type="pres">
      <dgm:prSet presAssocID="{CACBAEA1-0967-8248-A7F7-38B36DBDA631}" presName="node" presStyleLbl="node1" presStyleIdx="4" presStyleCnt="8" custScaleX="121233" custScaleY="147839" custLinFactNeighborY="15806">
        <dgm:presLayoutVars>
          <dgm:bulletEnabled val="1"/>
        </dgm:presLayoutVars>
      </dgm:prSet>
      <dgm:spPr/>
    </dgm:pt>
    <dgm:pt modelId="{843F8A71-DFF9-A24D-8F37-2E18A3B83E42}" type="pres">
      <dgm:prSet presAssocID="{97CD8643-23B9-AB4D-9DB2-207C5DD3331E}" presName="sibTrans" presStyleLbl="sibTrans1D1" presStyleIdx="4" presStyleCnt="7"/>
      <dgm:spPr/>
    </dgm:pt>
    <dgm:pt modelId="{7BE2309E-7A4D-6E42-BDED-61967407BCB8}" type="pres">
      <dgm:prSet presAssocID="{97CD8643-23B9-AB4D-9DB2-207C5DD3331E}" presName="connectorText" presStyleLbl="sibTrans1D1" presStyleIdx="4" presStyleCnt="7"/>
      <dgm:spPr/>
    </dgm:pt>
    <dgm:pt modelId="{5714C108-B0A0-7C4D-B4BC-C42E18CE3DDB}" type="pres">
      <dgm:prSet presAssocID="{5E254720-8F91-6F48-8766-AFF5F74EC450}" presName="node" presStyleLbl="node1" presStyleIdx="5" presStyleCnt="8" custScaleX="121233" custScaleY="147839" custLinFactNeighborX="-2712" custLinFactNeighborY="15806">
        <dgm:presLayoutVars>
          <dgm:bulletEnabled val="1"/>
        </dgm:presLayoutVars>
      </dgm:prSet>
      <dgm:spPr/>
    </dgm:pt>
    <dgm:pt modelId="{2ED22C57-D495-144A-9F65-ACED093CE1B8}" type="pres">
      <dgm:prSet presAssocID="{1E40183F-D4A5-0843-9EE0-32BB836CE713}" presName="sibTrans" presStyleLbl="sibTrans1D1" presStyleIdx="5" presStyleCnt="7"/>
      <dgm:spPr/>
    </dgm:pt>
    <dgm:pt modelId="{CB01117A-DCA3-2044-897B-317BB6169A90}" type="pres">
      <dgm:prSet presAssocID="{1E40183F-D4A5-0843-9EE0-32BB836CE713}" presName="connectorText" presStyleLbl="sibTrans1D1" presStyleIdx="5" presStyleCnt="7"/>
      <dgm:spPr/>
    </dgm:pt>
    <dgm:pt modelId="{B53218ED-5496-F746-BB97-F3E40DD3ADD6}" type="pres">
      <dgm:prSet presAssocID="{47515A51-BF06-CF48-BB8A-29E8BAE85066}" presName="node" presStyleLbl="node1" presStyleIdx="6" presStyleCnt="8" custScaleX="121233" custScaleY="147839" custLinFactNeighborX="-2712" custLinFactNeighborY="15806">
        <dgm:presLayoutVars>
          <dgm:bulletEnabled val="1"/>
        </dgm:presLayoutVars>
      </dgm:prSet>
      <dgm:spPr/>
    </dgm:pt>
    <dgm:pt modelId="{D81512EF-B164-9F4C-BB97-6CF9D69B205D}" type="pres">
      <dgm:prSet presAssocID="{139004FB-E328-5243-A2D2-297B5FDACCC7}" presName="sibTrans" presStyleLbl="sibTrans1D1" presStyleIdx="6" presStyleCnt="7"/>
      <dgm:spPr/>
    </dgm:pt>
    <dgm:pt modelId="{B41D1A1A-5858-914E-B4DF-A83910FF385A}" type="pres">
      <dgm:prSet presAssocID="{139004FB-E328-5243-A2D2-297B5FDACCC7}" presName="connectorText" presStyleLbl="sibTrans1D1" presStyleIdx="6" presStyleCnt="7"/>
      <dgm:spPr/>
    </dgm:pt>
    <dgm:pt modelId="{671CDC56-506D-FC47-AD2E-D4A5C7983428}" type="pres">
      <dgm:prSet presAssocID="{BC99205E-796E-C64C-B418-08EC515E393B}" presName="node" presStyleLbl="node1" presStyleIdx="7" presStyleCnt="8" custScaleX="121143" custScaleY="147839" custLinFactNeighborX="-2712" custLinFactNeighborY="15806">
        <dgm:presLayoutVars>
          <dgm:bulletEnabled val="1"/>
        </dgm:presLayoutVars>
      </dgm:prSet>
      <dgm:spPr/>
    </dgm:pt>
  </dgm:ptLst>
  <dgm:cxnLst>
    <dgm:cxn modelId="{10F2C402-B8EE-D843-B22E-92BDDF0564DB}" type="presOf" srcId="{BC9A8494-A56D-7E43-8209-EFB7BCB7F410}" destId="{D5E75817-10FC-494D-BCAB-15BF4DA60CAB}" srcOrd="0" destOrd="0" presId="urn:microsoft.com/office/officeart/2005/8/layout/bProcess3"/>
    <dgm:cxn modelId="{0F231507-AE6A-9745-BD5D-0BD65C4BF5A5}" type="presOf" srcId="{B611D8DE-A414-2040-803A-C71FBE76146A}" destId="{72C4F4FF-67F4-D04A-81F3-DD001AB98434}" srcOrd="0" destOrd="0" presId="urn:microsoft.com/office/officeart/2005/8/layout/bProcess3"/>
    <dgm:cxn modelId="{836B0A0A-CC64-054A-91FD-2B486D7B422A}" srcId="{923B79A5-5B8B-B140-AA7A-ACAF887B230A}" destId="{7B37A9F5-9F68-2B42-9FB1-B554D0648624}" srcOrd="3" destOrd="0" parTransId="{F9B15FB9-6C3E-4544-A9F9-A49EDA2AAA93}" sibTransId="{DC18B53B-AF94-2044-83CF-60A3F506BABA}"/>
    <dgm:cxn modelId="{EE04950E-D2AE-984E-AF64-87BF6B878B12}" srcId="{923B79A5-5B8B-B140-AA7A-ACAF887B230A}" destId="{5E254720-8F91-6F48-8766-AFF5F74EC450}" srcOrd="5" destOrd="0" parTransId="{5BD29F7E-67B4-E244-BB42-6BE352E40509}" sibTransId="{1E40183F-D4A5-0843-9EE0-32BB836CE713}"/>
    <dgm:cxn modelId="{81E14210-E928-C847-B927-CFA575523D0B}" type="presOf" srcId="{97CD8643-23B9-AB4D-9DB2-207C5DD3331E}" destId="{7BE2309E-7A4D-6E42-BDED-61967407BCB8}" srcOrd="1" destOrd="0" presId="urn:microsoft.com/office/officeart/2005/8/layout/bProcess3"/>
    <dgm:cxn modelId="{9D880A14-431B-0043-89C3-2CD0D3F2195D}" type="presOf" srcId="{1E40183F-D4A5-0843-9EE0-32BB836CE713}" destId="{CB01117A-DCA3-2044-897B-317BB6169A90}" srcOrd="1" destOrd="0" presId="urn:microsoft.com/office/officeart/2005/8/layout/bProcess3"/>
    <dgm:cxn modelId="{6B20301D-3ACA-5C4C-8AAB-63DCC2FA8C4E}" type="presOf" srcId="{1E40183F-D4A5-0843-9EE0-32BB836CE713}" destId="{2ED22C57-D495-144A-9F65-ACED093CE1B8}" srcOrd="0" destOrd="0" presId="urn:microsoft.com/office/officeart/2005/8/layout/bProcess3"/>
    <dgm:cxn modelId="{E937B332-A0E0-4646-B201-9668307CA05C}" srcId="{923B79A5-5B8B-B140-AA7A-ACAF887B230A}" destId="{CACBAEA1-0967-8248-A7F7-38B36DBDA631}" srcOrd="4" destOrd="0" parTransId="{A8A9684E-D531-5F42-AC9D-09B6DF84D204}" sibTransId="{97CD8643-23B9-AB4D-9DB2-207C5DD3331E}"/>
    <dgm:cxn modelId="{5D427134-BC55-054C-9201-BF3B87A77F77}" type="presOf" srcId="{7B37A9F5-9F68-2B42-9FB1-B554D0648624}" destId="{811E0653-E104-0345-9A63-B877497386F6}" srcOrd="0" destOrd="0" presId="urn:microsoft.com/office/officeart/2005/8/layout/bProcess3"/>
    <dgm:cxn modelId="{2067B945-167B-F044-8165-61098C5C9598}" srcId="{923B79A5-5B8B-B140-AA7A-ACAF887B230A}" destId="{BC9A8494-A56D-7E43-8209-EFB7BCB7F410}" srcOrd="0" destOrd="0" parTransId="{913FC625-1D75-ED4F-86F5-21A913F6FEF9}" sibTransId="{BBA7D417-912A-E748-A119-AE27753023FF}"/>
    <dgm:cxn modelId="{105A7C46-8338-1A4B-96D0-25B8BB2CA3AB}" srcId="{923B79A5-5B8B-B140-AA7A-ACAF887B230A}" destId="{47515A51-BF06-CF48-BB8A-29E8BAE85066}" srcOrd="6" destOrd="0" parTransId="{FFE02F00-8957-4B4A-B878-D88F70A14150}" sibTransId="{139004FB-E328-5243-A2D2-297B5FDACCC7}"/>
    <dgm:cxn modelId="{ED806347-C66D-6849-A1FF-159A28B0BB7F}" type="presOf" srcId="{BC99205E-796E-C64C-B418-08EC515E393B}" destId="{671CDC56-506D-FC47-AD2E-D4A5C7983428}" srcOrd="0" destOrd="0" presId="urn:microsoft.com/office/officeart/2005/8/layout/bProcess3"/>
    <dgm:cxn modelId="{18E89751-1449-4C41-B3B6-B79EBE6FD716}" type="presOf" srcId="{47515A51-BF06-CF48-BB8A-29E8BAE85066}" destId="{B53218ED-5496-F746-BB97-F3E40DD3ADD6}" srcOrd="0" destOrd="0" presId="urn:microsoft.com/office/officeart/2005/8/layout/bProcess3"/>
    <dgm:cxn modelId="{8F684452-559F-2B4F-B1D2-0B960B9DEC21}" type="presOf" srcId="{5F080860-82FB-8F40-8909-6EB434C7E7FD}" destId="{CA2BE294-9758-B44D-87A3-ED503BE9C892}" srcOrd="0" destOrd="0" presId="urn:microsoft.com/office/officeart/2005/8/layout/bProcess3"/>
    <dgm:cxn modelId="{616C0258-6D29-4642-85B9-F6710C45451A}" type="presOf" srcId="{DC18B53B-AF94-2044-83CF-60A3F506BABA}" destId="{870D453C-5876-1A46-B739-6E88412737D6}" srcOrd="1" destOrd="0" presId="urn:microsoft.com/office/officeart/2005/8/layout/bProcess3"/>
    <dgm:cxn modelId="{04BD8958-FE89-D648-8508-15D9F207674E}" type="presOf" srcId="{ECF1C4F9-2AFF-6A49-B25C-560F48C93FDD}" destId="{A9A2AE94-D753-0240-B078-605EFE859A5E}" srcOrd="1" destOrd="0" presId="urn:microsoft.com/office/officeart/2005/8/layout/bProcess3"/>
    <dgm:cxn modelId="{5B081E78-C32D-5749-97E3-76E7F5C416CB}" type="presOf" srcId="{97CD8643-23B9-AB4D-9DB2-207C5DD3331E}" destId="{843F8A71-DFF9-A24D-8F37-2E18A3B83E42}" srcOrd="0" destOrd="0" presId="urn:microsoft.com/office/officeart/2005/8/layout/bProcess3"/>
    <dgm:cxn modelId="{90CEE285-953C-A940-AF58-535C594A6757}" type="presOf" srcId="{B611D8DE-A414-2040-803A-C71FBE76146A}" destId="{25F665E2-03F0-9145-B65F-15343A281B7A}" srcOrd="1" destOrd="0" presId="urn:microsoft.com/office/officeart/2005/8/layout/bProcess3"/>
    <dgm:cxn modelId="{27932294-3E24-1643-8F61-B2D7964B381C}" srcId="{923B79A5-5B8B-B140-AA7A-ACAF887B230A}" destId="{D5E3F1A5-5B8A-8C42-95CF-881B10416133}" srcOrd="1" destOrd="0" parTransId="{0290ED8A-E39B-2D4A-B073-6CDD7D3A0FB8}" sibTransId="{ECF1C4F9-2AFF-6A49-B25C-560F48C93FDD}"/>
    <dgm:cxn modelId="{C06518BB-D4BD-E446-BF75-53FE0AC3A791}" type="presOf" srcId="{CACBAEA1-0967-8248-A7F7-38B36DBDA631}" destId="{85491449-02C9-6643-8F43-56DFC5EDB81D}" srcOrd="0" destOrd="0" presId="urn:microsoft.com/office/officeart/2005/8/layout/bProcess3"/>
    <dgm:cxn modelId="{1D86E5BC-851A-BC4B-94FD-2D565D68FDFB}" type="presOf" srcId="{139004FB-E328-5243-A2D2-297B5FDACCC7}" destId="{D81512EF-B164-9F4C-BB97-6CF9D69B205D}" srcOrd="0" destOrd="0" presId="urn:microsoft.com/office/officeart/2005/8/layout/bProcess3"/>
    <dgm:cxn modelId="{24DE89C7-624B-694F-A1F5-DF72AC83BF31}" srcId="{923B79A5-5B8B-B140-AA7A-ACAF887B230A}" destId="{BC99205E-796E-C64C-B418-08EC515E393B}" srcOrd="7" destOrd="0" parTransId="{0949A801-5B82-C44B-824C-56263E0AAE2F}" sibTransId="{44EA7FDA-649F-B349-AEE7-A257CB230427}"/>
    <dgm:cxn modelId="{676B71CF-A1AF-A144-9340-373543F72555}" type="presOf" srcId="{923B79A5-5B8B-B140-AA7A-ACAF887B230A}" destId="{3B72A138-F50A-BF46-83FB-D279BA37BFB8}" srcOrd="0" destOrd="0" presId="urn:microsoft.com/office/officeart/2005/8/layout/bProcess3"/>
    <dgm:cxn modelId="{3D4AD0D3-B62F-574C-8BCF-AD6B045AE0BB}" type="presOf" srcId="{BBA7D417-912A-E748-A119-AE27753023FF}" destId="{3F1E9A97-FF0F-5344-B0EE-C4CDB5E576E4}" srcOrd="1" destOrd="0" presId="urn:microsoft.com/office/officeart/2005/8/layout/bProcess3"/>
    <dgm:cxn modelId="{5754F7D5-0644-7749-816C-90726EF6FAE4}" type="presOf" srcId="{ECF1C4F9-2AFF-6A49-B25C-560F48C93FDD}" destId="{A4A601C0-1B51-364B-8702-C5E636E5ACA9}" srcOrd="0" destOrd="0" presId="urn:microsoft.com/office/officeart/2005/8/layout/bProcess3"/>
    <dgm:cxn modelId="{4EFC48D8-742B-5040-8C7B-73695C234146}" srcId="{923B79A5-5B8B-B140-AA7A-ACAF887B230A}" destId="{5F080860-82FB-8F40-8909-6EB434C7E7FD}" srcOrd="2" destOrd="0" parTransId="{FC0A7F79-77BF-F24B-BD13-71C21682DEEC}" sibTransId="{B611D8DE-A414-2040-803A-C71FBE76146A}"/>
    <dgm:cxn modelId="{6F3B57EE-D940-F340-828E-DFF3CB0299DD}" type="presOf" srcId="{139004FB-E328-5243-A2D2-297B5FDACCC7}" destId="{B41D1A1A-5858-914E-B4DF-A83910FF385A}" srcOrd="1" destOrd="0" presId="urn:microsoft.com/office/officeart/2005/8/layout/bProcess3"/>
    <dgm:cxn modelId="{6BCDCCEE-657B-C34D-BA03-D7CE743F8746}" type="presOf" srcId="{5E254720-8F91-6F48-8766-AFF5F74EC450}" destId="{5714C108-B0A0-7C4D-B4BC-C42E18CE3DDB}" srcOrd="0" destOrd="0" presId="urn:microsoft.com/office/officeart/2005/8/layout/bProcess3"/>
    <dgm:cxn modelId="{8F41CDF3-8D94-764F-B846-7B400642208B}" type="presOf" srcId="{D5E3F1A5-5B8A-8C42-95CF-881B10416133}" destId="{512B6A2D-93AD-E34B-808A-AA6F05C837DC}" srcOrd="0" destOrd="0" presId="urn:microsoft.com/office/officeart/2005/8/layout/bProcess3"/>
    <dgm:cxn modelId="{E60FC5F8-C615-6F49-AB02-81748697DDF3}" type="presOf" srcId="{BBA7D417-912A-E748-A119-AE27753023FF}" destId="{EE829EC1-A52A-1A46-B970-9F6F2C1C4FE3}" srcOrd="0" destOrd="0" presId="urn:microsoft.com/office/officeart/2005/8/layout/bProcess3"/>
    <dgm:cxn modelId="{7FEAC0F9-9FB1-E14B-8988-F5FB694F23B9}" type="presOf" srcId="{DC18B53B-AF94-2044-83CF-60A3F506BABA}" destId="{57765D76-8E4C-DF4D-824E-3B240C7F9DC4}" srcOrd="0" destOrd="0" presId="urn:microsoft.com/office/officeart/2005/8/layout/bProcess3"/>
    <dgm:cxn modelId="{3059251B-CD0D-254E-A0C1-095489DB1973}" type="presParOf" srcId="{3B72A138-F50A-BF46-83FB-D279BA37BFB8}" destId="{D5E75817-10FC-494D-BCAB-15BF4DA60CAB}" srcOrd="0" destOrd="0" presId="urn:microsoft.com/office/officeart/2005/8/layout/bProcess3"/>
    <dgm:cxn modelId="{16C3AF19-80D1-6949-BBED-74B061DCB8D7}" type="presParOf" srcId="{3B72A138-F50A-BF46-83FB-D279BA37BFB8}" destId="{EE829EC1-A52A-1A46-B970-9F6F2C1C4FE3}" srcOrd="1" destOrd="0" presId="urn:microsoft.com/office/officeart/2005/8/layout/bProcess3"/>
    <dgm:cxn modelId="{610274A0-09E7-C34F-8DBF-E25328FA863A}" type="presParOf" srcId="{EE829EC1-A52A-1A46-B970-9F6F2C1C4FE3}" destId="{3F1E9A97-FF0F-5344-B0EE-C4CDB5E576E4}" srcOrd="0" destOrd="0" presId="urn:microsoft.com/office/officeart/2005/8/layout/bProcess3"/>
    <dgm:cxn modelId="{8CC4E197-982E-F34F-9643-78FBCC80411C}" type="presParOf" srcId="{3B72A138-F50A-BF46-83FB-D279BA37BFB8}" destId="{512B6A2D-93AD-E34B-808A-AA6F05C837DC}" srcOrd="2" destOrd="0" presId="urn:microsoft.com/office/officeart/2005/8/layout/bProcess3"/>
    <dgm:cxn modelId="{F1858EAE-32F2-AE48-91C1-5E0913BD80E4}" type="presParOf" srcId="{3B72A138-F50A-BF46-83FB-D279BA37BFB8}" destId="{A4A601C0-1B51-364B-8702-C5E636E5ACA9}" srcOrd="3" destOrd="0" presId="urn:microsoft.com/office/officeart/2005/8/layout/bProcess3"/>
    <dgm:cxn modelId="{B1BC25B0-1A7C-474A-83FE-690D20C00D01}" type="presParOf" srcId="{A4A601C0-1B51-364B-8702-C5E636E5ACA9}" destId="{A9A2AE94-D753-0240-B078-605EFE859A5E}" srcOrd="0" destOrd="0" presId="urn:microsoft.com/office/officeart/2005/8/layout/bProcess3"/>
    <dgm:cxn modelId="{8A2C8B60-B3E4-EC40-A75B-9AA8FD1076D3}" type="presParOf" srcId="{3B72A138-F50A-BF46-83FB-D279BA37BFB8}" destId="{CA2BE294-9758-B44D-87A3-ED503BE9C892}" srcOrd="4" destOrd="0" presId="urn:microsoft.com/office/officeart/2005/8/layout/bProcess3"/>
    <dgm:cxn modelId="{FEFCE4E2-51C7-A243-85CD-FA469CA0213D}" type="presParOf" srcId="{3B72A138-F50A-BF46-83FB-D279BA37BFB8}" destId="{72C4F4FF-67F4-D04A-81F3-DD001AB98434}" srcOrd="5" destOrd="0" presId="urn:microsoft.com/office/officeart/2005/8/layout/bProcess3"/>
    <dgm:cxn modelId="{2C4C6588-E353-954B-8A95-7435C122E1CB}" type="presParOf" srcId="{72C4F4FF-67F4-D04A-81F3-DD001AB98434}" destId="{25F665E2-03F0-9145-B65F-15343A281B7A}" srcOrd="0" destOrd="0" presId="urn:microsoft.com/office/officeart/2005/8/layout/bProcess3"/>
    <dgm:cxn modelId="{F80C2998-149F-0345-920D-60219D283D99}" type="presParOf" srcId="{3B72A138-F50A-BF46-83FB-D279BA37BFB8}" destId="{811E0653-E104-0345-9A63-B877497386F6}" srcOrd="6" destOrd="0" presId="urn:microsoft.com/office/officeart/2005/8/layout/bProcess3"/>
    <dgm:cxn modelId="{264BE187-0A28-1E4F-A5D1-BC9F8732DCB9}" type="presParOf" srcId="{3B72A138-F50A-BF46-83FB-D279BA37BFB8}" destId="{57765D76-8E4C-DF4D-824E-3B240C7F9DC4}" srcOrd="7" destOrd="0" presId="urn:microsoft.com/office/officeart/2005/8/layout/bProcess3"/>
    <dgm:cxn modelId="{534B85A7-1E15-FB4F-8691-7429497FCD89}" type="presParOf" srcId="{57765D76-8E4C-DF4D-824E-3B240C7F9DC4}" destId="{870D453C-5876-1A46-B739-6E88412737D6}" srcOrd="0" destOrd="0" presId="urn:microsoft.com/office/officeart/2005/8/layout/bProcess3"/>
    <dgm:cxn modelId="{AA4B02B2-A6BD-264F-8985-5B3259CE4259}" type="presParOf" srcId="{3B72A138-F50A-BF46-83FB-D279BA37BFB8}" destId="{85491449-02C9-6643-8F43-56DFC5EDB81D}" srcOrd="8" destOrd="0" presId="urn:microsoft.com/office/officeart/2005/8/layout/bProcess3"/>
    <dgm:cxn modelId="{76070FC1-A1F8-AB4F-A5DC-4FC8EFA09C18}" type="presParOf" srcId="{3B72A138-F50A-BF46-83FB-D279BA37BFB8}" destId="{843F8A71-DFF9-A24D-8F37-2E18A3B83E42}" srcOrd="9" destOrd="0" presId="urn:microsoft.com/office/officeart/2005/8/layout/bProcess3"/>
    <dgm:cxn modelId="{9B8A2DD7-C558-934A-86FA-71A798111C15}" type="presParOf" srcId="{843F8A71-DFF9-A24D-8F37-2E18A3B83E42}" destId="{7BE2309E-7A4D-6E42-BDED-61967407BCB8}" srcOrd="0" destOrd="0" presId="urn:microsoft.com/office/officeart/2005/8/layout/bProcess3"/>
    <dgm:cxn modelId="{1A545D44-AC81-5647-B40C-FFCC1BEFAC34}" type="presParOf" srcId="{3B72A138-F50A-BF46-83FB-D279BA37BFB8}" destId="{5714C108-B0A0-7C4D-B4BC-C42E18CE3DDB}" srcOrd="10" destOrd="0" presId="urn:microsoft.com/office/officeart/2005/8/layout/bProcess3"/>
    <dgm:cxn modelId="{12D233CD-E09A-5E41-81F7-6061C262ECD6}" type="presParOf" srcId="{3B72A138-F50A-BF46-83FB-D279BA37BFB8}" destId="{2ED22C57-D495-144A-9F65-ACED093CE1B8}" srcOrd="11" destOrd="0" presId="urn:microsoft.com/office/officeart/2005/8/layout/bProcess3"/>
    <dgm:cxn modelId="{E29F0618-135B-4C42-ACD0-8906C90B4ACA}" type="presParOf" srcId="{2ED22C57-D495-144A-9F65-ACED093CE1B8}" destId="{CB01117A-DCA3-2044-897B-317BB6169A90}" srcOrd="0" destOrd="0" presId="urn:microsoft.com/office/officeart/2005/8/layout/bProcess3"/>
    <dgm:cxn modelId="{9EA068A1-A095-9E4E-9718-B9498B126B15}" type="presParOf" srcId="{3B72A138-F50A-BF46-83FB-D279BA37BFB8}" destId="{B53218ED-5496-F746-BB97-F3E40DD3ADD6}" srcOrd="12" destOrd="0" presId="urn:microsoft.com/office/officeart/2005/8/layout/bProcess3"/>
    <dgm:cxn modelId="{0F02B54D-5338-5B49-9A5A-34DF72D12068}" type="presParOf" srcId="{3B72A138-F50A-BF46-83FB-D279BA37BFB8}" destId="{D81512EF-B164-9F4C-BB97-6CF9D69B205D}" srcOrd="13" destOrd="0" presId="urn:microsoft.com/office/officeart/2005/8/layout/bProcess3"/>
    <dgm:cxn modelId="{5DF07DF5-8D8B-3349-BBB0-305EB490063A}" type="presParOf" srcId="{D81512EF-B164-9F4C-BB97-6CF9D69B205D}" destId="{B41D1A1A-5858-914E-B4DF-A83910FF385A}" srcOrd="0" destOrd="0" presId="urn:microsoft.com/office/officeart/2005/8/layout/bProcess3"/>
    <dgm:cxn modelId="{F63DCDC6-9122-E441-9914-415406B6B8FC}" type="presParOf" srcId="{3B72A138-F50A-BF46-83FB-D279BA37BFB8}" destId="{671CDC56-506D-FC47-AD2E-D4A5C798342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29EC1-A52A-1A46-B970-9F6F2C1C4FE3}">
      <dsp:nvSpPr>
        <dsp:cNvPr id="0" name=""/>
        <dsp:cNvSpPr/>
      </dsp:nvSpPr>
      <dsp:spPr>
        <a:xfrm>
          <a:off x="1720273" y="902855"/>
          <a:ext cx="2637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779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1844804" y="946940"/>
        <a:ext cx="14718" cy="3270"/>
      </dsp:txXfrm>
    </dsp:sp>
    <dsp:sp modelId="{D5E75817-10FC-494D-BCAB-15BF4DA60CAB}">
      <dsp:nvSpPr>
        <dsp:cNvPr id="0" name=""/>
        <dsp:cNvSpPr/>
      </dsp:nvSpPr>
      <dsp:spPr>
        <a:xfrm>
          <a:off x="0" y="31857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1. Desk research</a:t>
          </a:r>
          <a:endParaRPr lang="en-GB" sz="10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Collate information about active communities, activities, policies, actors in open research. </a:t>
          </a:r>
        </a:p>
      </dsp:txBody>
      <dsp:txXfrm>
        <a:off x="0" y="318575"/>
        <a:ext cx="1722073" cy="1260001"/>
      </dsp:txXfrm>
    </dsp:sp>
    <dsp:sp modelId="{A4A601C0-1B51-364B-8702-C5E636E5ACA9}">
      <dsp:nvSpPr>
        <dsp:cNvPr id="0" name=""/>
        <dsp:cNvSpPr/>
      </dsp:nvSpPr>
      <dsp:spPr>
        <a:xfrm>
          <a:off x="3736727" y="902855"/>
          <a:ext cx="2961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107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3876613" y="946940"/>
        <a:ext cx="16335" cy="3270"/>
      </dsp:txXfrm>
    </dsp:sp>
    <dsp:sp modelId="{512B6A2D-93AD-E34B-808A-AA6F05C837DC}">
      <dsp:nvSpPr>
        <dsp:cNvPr id="0" name=""/>
        <dsp:cNvSpPr/>
      </dsp:nvSpPr>
      <dsp:spPr>
        <a:xfrm>
          <a:off x="2016453" y="31857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2. Data wrangling</a:t>
          </a:r>
          <a:endParaRPr lang="en-GB" sz="10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Develop and extend categories for mapping and system monitoring.</a:t>
          </a:r>
        </a:p>
      </dsp:txBody>
      <dsp:txXfrm>
        <a:off x="2016453" y="318575"/>
        <a:ext cx="1722073" cy="1260001"/>
      </dsp:txXfrm>
    </dsp:sp>
    <dsp:sp modelId="{72C4F4FF-67F4-D04A-81F3-DD001AB98434}">
      <dsp:nvSpPr>
        <dsp:cNvPr id="0" name=""/>
        <dsp:cNvSpPr/>
      </dsp:nvSpPr>
      <dsp:spPr>
        <a:xfrm>
          <a:off x="5785508" y="902855"/>
          <a:ext cx="2961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107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5925394" y="946940"/>
        <a:ext cx="16335" cy="3270"/>
      </dsp:txXfrm>
    </dsp:sp>
    <dsp:sp modelId="{CA2BE294-9758-B44D-87A3-ED503BE9C892}">
      <dsp:nvSpPr>
        <dsp:cNvPr id="0" name=""/>
        <dsp:cNvSpPr/>
      </dsp:nvSpPr>
      <dsp:spPr>
        <a:xfrm>
          <a:off x="4065234" y="31857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3. Automation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Develop methods for user data entry and validation, supported by LLM data extraction. </a:t>
          </a:r>
        </a:p>
      </dsp:txBody>
      <dsp:txXfrm>
        <a:off x="4065234" y="318575"/>
        <a:ext cx="1722073" cy="1260001"/>
      </dsp:txXfrm>
    </dsp:sp>
    <dsp:sp modelId="{57765D76-8E4C-DF4D-824E-3B240C7F9DC4}">
      <dsp:nvSpPr>
        <dsp:cNvPr id="0" name=""/>
        <dsp:cNvSpPr/>
      </dsp:nvSpPr>
      <dsp:spPr>
        <a:xfrm>
          <a:off x="867232" y="1576776"/>
          <a:ext cx="6107820" cy="430818"/>
        </a:xfrm>
        <a:custGeom>
          <a:avLst/>
          <a:gdLst/>
          <a:ahLst/>
          <a:cxnLst/>
          <a:rect l="0" t="0" r="0" b="0"/>
          <a:pathLst>
            <a:path>
              <a:moveTo>
                <a:pt x="6107820" y="0"/>
              </a:moveTo>
              <a:lnTo>
                <a:pt x="6107820" y="232509"/>
              </a:lnTo>
              <a:lnTo>
                <a:pt x="0" y="232509"/>
              </a:lnTo>
              <a:lnTo>
                <a:pt x="0" y="430818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3768011" y="1790551"/>
        <a:ext cx="306261" cy="3270"/>
      </dsp:txXfrm>
    </dsp:sp>
    <dsp:sp modelId="{811E0653-E104-0345-9A63-B877497386F6}">
      <dsp:nvSpPr>
        <dsp:cNvPr id="0" name=""/>
        <dsp:cNvSpPr/>
      </dsp:nvSpPr>
      <dsp:spPr>
        <a:xfrm>
          <a:off x="6114015" y="31857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4. Engagement (Phase 1)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Publish and socialise map for early community updates and improvement of user experience.</a:t>
          </a:r>
        </a:p>
      </dsp:txBody>
      <dsp:txXfrm>
        <a:off x="6114015" y="318575"/>
        <a:ext cx="1722073" cy="1260001"/>
      </dsp:txXfrm>
    </dsp:sp>
    <dsp:sp modelId="{843F8A71-DFF9-A24D-8F37-2E18A3B83E42}">
      <dsp:nvSpPr>
        <dsp:cNvPr id="0" name=""/>
        <dsp:cNvSpPr/>
      </dsp:nvSpPr>
      <dsp:spPr>
        <a:xfrm>
          <a:off x="1726469" y="2624276"/>
          <a:ext cx="2575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584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1848056" y="2668361"/>
        <a:ext cx="14409" cy="3270"/>
      </dsp:txXfrm>
    </dsp:sp>
    <dsp:sp modelId="{85491449-02C9-6643-8F43-56DFC5EDB81D}">
      <dsp:nvSpPr>
        <dsp:cNvPr id="0" name=""/>
        <dsp:cNvSpPr/>
      </dsp:nvSpPr>
      <dsp:spPr>
        <a:xfrm>
          <a:off x="6195" y="203999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5. Engagement (Phase 2)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Formal and diverse qualitative stakeholder analysis to determine community needs and value return.</a:t>
          </a:r>
        </a:p>
      </dsp:txBody>
      <dsp:txXfrm>
        <a:off x="6195" y="2039995"/>
        <a:ext cx="1722073" cy="1260001"/>
      </dsp:txXfrm>
    </dsp:sp>
    <dsp:sp modelId="{2ED22C57-D495-144A-9F65-ACED093CE1B8}">
      <dsp:nvSpPr>
        <dsp:cNvPr id="0" name=""/>
        <dsp:cNvSpPr/>
      </dsp:nvSpPr>
      <dsp:spPr>
        <a:xfrm>
          <a:off x="3736727" y="2624276"/>
          <a:ext cx="2961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107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3876613" y="2668361"/>
        <a:ext cx="16335" cy="3270"/>
      </dsp:txXfrm>
    </dsp:sp>
    <dsp:sp modelId="{5714C108-B0A0-7C4D-B4BC-C42E18CE3DDB}">
      <dsp:nvSpPr>
        <dsp:cNvPr id="0" name=""/>
        <dsp:cNvSpPr/>
      </dsp:nvSpPr>
      <dsp:spPr>
        <a:xfrm>
          <a:off x="2016453" y="203999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6. Strategy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Develop strategy to deliver sustainable contributions and data reuse.</a:t>
          </a:r>
        </a:p>
      </dsp:txBody>
      <dsp:txXfrm>
        <a:off x="2016453" y="2039995"/>
        <a:ext cx="1722073" cy="1260001"/>
      </dsp:txXfrm>
    </dsp:sp>
    <dsp:sp modelId="{D81512EF-B164-9F4C-BB97-6CF9D69B205D}">
      <dsp:nvSpPr>
        <dsp:cNvPr id="0" name=""/>
        <dsp:cNvSpPr/>
      </dsp:nvSpPr>
      <dsp:spPr>
        <a:xfrm>
          <a:off x="5785508" y="2624276"/>
          <a:ext cx="2961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107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5925394" y="2668361"/>
        <a:ext cx="16335" cy="3270"/>
      </dsp:txXfrm>
    </dsp:sp>
    <dsp:sp modelId="{B53218ED-5496-F746-BB97-F3E40DD3ADD6}">
      <dsp:nvSpPr>
        <dsp:cNvPr id="0" name=""/>
        <dsp:cNvSpPr/>
      </dsp:nvSpPr>
      <dsp:spPr>
        <a:xfrm>
          <a:off x="4065234" y="203999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7. Sustainability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Develop governance and pathways for contribution and leadership </a:t>
          </a:r>
        </a:p>
      </dsp:txBody>
      <dsp:txXfrm>
        <a:off x="4065234" y="2039995"/>
        <a:ext cx="1722073" cy="1260001"/>
      </dsp:txXfrm>
    </dsp:sp>
    <dsp:sp modelId="{671CDC56-506D-FC47-AD2E-D4A5C7983428}">
      <dsp:nvSpPr>
        <dsp:cNvPr id="0" name=""/>
        <dsp:cNvSpPr/>
      </dsp:nvSpPr>
      <dsp:spPr>
        <a:xfrm>
          <a:off x="6114015" y="2039995"/>
          <a:ext cx="1720795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8. System change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Use mapped data to evidence, understand and facilitate adoption of open research principles.</a:t>
          </a:r>
        </a:p>
      </dsp:txBody>
      <dsp:txXfrm>
        <a:off x="6114015" y="2039995"/>
        <a:ext cx="1720795" cy="1260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E1024-5D20-C515-E0B2-B65919D124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C4C3-3AD6-5D8B-1E62-1F2E8B94DB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488CB-BED3-6F46-8673-AB8FF1849178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C4ED8-487D-B44D-1EF5-BF8E645BE1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C3C6A-D527-0DA6-BFE9-D1CD2FA35F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6951E-F119-6C49-9864-914B1A812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55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3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78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84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EFCD821B-62AE-F2E5-2F3A-AFD6A246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51275135-1687-BB65-4639-AB5120CB5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C26EEDF9-5AE8-E68B-76BF-554F040B4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962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FD85EFC4-ABBB-3EE1-6C1B-EAD08BF4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82E0348E-3DB5-343C-882A-2B14D3C058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55B66B18-56A8-195C-F23A-2A3505C4E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149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9093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5DC69600-83F3-6933-D92C-4807BB7BA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378FBEFF-DAA5-E455-329F-C652FF0913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F122285C-B56C-8463-6D3C-248FA753E7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33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 rot="10800000">
            <a:off x="713225" y="539500"/>
            <a:ext cx="845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13225" y="-125"/>
            <a:ext cx="0" cy="517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8430775" y="-125"/>
            <a:ext cx="0" cy="517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228713" y="2068400"/>
            <a:ext cx="3941400" cy="22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228713" y="1243875"/>
            <a:ext cx="2614200" cy="5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989750" y="1026119"/>
            <a:ext cx="5164500" cy="93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989750" y="2119663"/>
            <a:ext cx="5164500" cy="19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39700" y="82400"/>
            <a:ext cx="4953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/>
            </a:lvl1pPr>
            <a:lvl2pPr lvl="1" algn="ctr" rtl="0">
              <a:buNone/>
              <a:defRPr sz="1200"/>
            </a:lvl2pPr>
            <a:lvl3pPr lvl="2" algn="ctr" rtl="0">
              <a:buNone/>
              <a:defRPr sz="1200"/>
            </a:lvl3pPr>
            <a:lvl4pPr lvl="3" algn="ctr" rtl="0">
              <a:buNone/>
              <a:defRPr sz="1200"/>
            </a:lvl4pPr>
            <a:lvl5pPr lvl="4" algn="ctr" rtl="0">
              <a:buNone/>
              <a:defRPr sz="1200"/>
            </a:lvl5pPr>
            <a:lvl6pPr lvl="5" algn="ctr" rtl="0">
              <a:buNone/>
              <a:defRPr sz="1200"/>
            </a:lvl6pPr>
            <a:lvl7pPr lvl="6" algn="ctr" rtl="0">
              <a:buNone/>
              <a:defRPr sz="1200"/>
            </a:lvl7pPr>
            <a:lvl8pPr lvl="7" algn="ctr" rtl="0">
              <a:buNone/>
              <a:defRPr sz="1200"/>
            </a:lvl8pPr>
            <a:lvl9pPr lvl="8" algn="ctr" rtl="0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5"/>
          <p:cNvCxnSpPr/>
          <p:nvPr/>
        </p:nvCxnSpPr>
        <p:spPr>
          <a:xfrm rot="10800000">
            <a:off x="-66750" y="1252975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5"/>
          <p:cNvCxnSpPr/>
          <p:nvPr/>
        </p:nvCxnSpPr>
        <p:spPr>
          <a:xfrm>
            <a:off x="6129875" y="-5235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5"/>
          <p:cNvCxnSpPr/>
          <p:nvPr/>
        </p:nvCxnSpPr>
        <p:spPr>
          <a:xfrm>
            <a:off x="714675" y="-109275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0000" y="52364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/>
            </a:lvl1pPr>
            <a:lvl2pPr lvl="1" algn="ctr" rtl="0">
              <a:buNone/>
              <a:defRPr sz="1200"/>
            </a:lvl2pPr>
            <a:lvl3pPr lvl="2" algn="ctr" rtl="0">
              <a:buNone/>
              <a:defRPr sz="1200"/>
            </a:lvl3pPr>
            <a:lvl4pPr lvl="3" algn="ctr" rtl="0">
              <a:buNone/>
              <a:defRPr sz="1200"/>
            </a:lvl4pPr>
            <a:lvl5pPr lvl="4" algn="ctr" rtl="0">
              <a:buNone/>
              <a:defRPr sz="1200"/>
            </a:lvl5pPr>
            <a:lvl6pPr lvl="5" algn="ctr" rtl="0">
              <a:buNone/>
              <a:defRPr sz="1200"/>
            </a:lvl6pPr>
            <a:lvl7pPr lvl="6" algn="ctr" rtl="0">
              <a:buNone/>
              <a:defRPr sz="1200"/>
            </a:lvl7pPr>
            <a:lvl8pPr lvl="7" algn="ctr" rtl="0">
              <a:buNone/>
              <a:defRPr sz="1200"/>
            </a:lvl8pPr>
            <a:lvl9pPr lvl="8" algn="ctr" rtl="0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20"/>
          <p:cNvCxnSpPr/>
          <p:nvPr/>
        </p:nvCxnSpPr>
        <p:spPr>
          <a:xfrm rot="10800000">
            <a:off x="-66750" y="4599425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935412" y="1547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935412" y="2057876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2"/>
          </p:nvPr>
        </p:nvSpPr>
        <p:spPr>
          <a:xfrm>
            <a:off x="3479388" y="1547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3"/>
          </p:nvPr>
        </p:nvSpPr>
        <p:spPr>
          <a:xfrm>
            <a:off x="3479388" y="2057876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4"/>
          </p:nvPr>
        </p:nvSpPr>
        <p:spPr>
          <a:xfrm>
            <a:off x="935412" y="299204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5"/>
          </p:nvPr>
        </p:nvSpPr>
        <p:spPr>
          <a:xfrm>
            <a:off x="935412" y="3502374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6"/>
          </p:nvPr>
        </p:nvSpPr>
        <p:spPr>
          <a:xfrm>
            <a:off x="3479388" y="299204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7"/>
          </p:nvPr>
        </p:nvSpPr>
        <p:spPr>
          <a:xfrm>
            <a:off x="3479388" y="3502374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8"/>
          </p:nvPr>
        </p:nvSpPr>
        <p:spPr>
          <a:xfrm>
            <a:off x="6023388" y="1547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9"/>
          </p:nvPr>
        </p:nvSpPr>
        <p:spPr>
          <a:xfrm>
            <a:off x="6023388" y="2057876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13"/>
          </p:nvPr>
        </p:nvSpPr>
        <p:spPr>
          <a:xfrm>
            <a:off x="6023388" y="299204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4"/>
          </p:nvPr>
        </p:nvSpPr>
        <p:spPr>
          <a:xfrm>
            <a:off x="6023388" y="3502374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/>
            </a:lvl1pPr>
            <a:lvl2pPr lvl="1" algn="ctr" rtl="0">
              <a:buNone/>
              <a:defRPr sz="1200"/>
            </a:lvl2pPr>
            <a:lvl3pPr lvl="2" algn="ctr" rtl="0">
              <a:buNone/>
              <a:defRPr sz="1200"/>
            </a:lvl3pPr>
            <a:lvl4pPr lvl="3" algn="ctr" rtl="0">
              <a:buNone/>
              <a:defRPr sz="1200"/>
            </a:lvl4pPr>
            <a:lvl5pPr lvl="4" algn="ctr" rtl="0">
              <a:buNone/>
              <a:defRPr sz="1200"/>
            </a:lvl5pPr>
            <a:lvl6pPr lvl="5" algn="ctr" rtl="0">
              <a:buNone/>
              <a:defRPr sz="1200"/>
            </a:lvl6pPr>
            <a:lvl7pPr lvl="6" algn="ctr" rtl="0">
              <a:buNone/>
              <a:defRPr sz="1200"/>
            </a:lvl7pPr>
            <a:lvl8pPr lvl="7" algn="ctr" rtl="0">
              <a:buNone/>
              <a:defRPr sz="1200"/>
            </a:lvl8pPr>
            <a:lvl9pPr lvl="8" algn="ctr" rtl="0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EDAFA2-97A0-1110-0DC0-7A2D18BE5EB7}"/>
              </a:ext>
            </a:extLst>
          </p:cNvPr>
          <p:cNvSpPr/>
          <p:nvPr userDrawn="1"/>
        </p:nvSpPr>
        <p:spPr>
          <a:xfrm>
            <a:off x="-7684" y="-7684"/>
            <a:ext cx="2109600" cy="248575"/>
          </a:xfrm>
          <a:prstGeom prst="rect">
            <a:avLst/>
          </a:prstGeom>
          <a:solidFill>
            <a:srgbClr val="7DBC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Context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EBD671-A658-8703-353D-991A119D9D04}"/>
              </a:ext>
            </a:extLst>
          </p:cNvPr>
          <p:cNvSpPr/>
          <p:nvPr userDrawn="1"/>
        </p:nvSpPr>
        <p:spPr>
          <a:xfrm>
            <a:off x="6316309" y="-7683"/>
            <a:ext cx="2114465" cy="243558"/>
          </a:xfrm>
          <a:prstGeom prst="rect">
            <a:avLst/>
          </a:prstGeom>
          <a:solidFill>
            <a:srgbClr val="C8C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Credentials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1B302B-82DC-DC56-AB52-43BD6273FE55}"/>
              </a:ext>
            </a:extLst>
          </p:cNvPr>
          <p:cNvSpPr/>
          <p:nvPr userDrawn="1"/>
        </p:nvSpPr>
        <p:spPr>
          <a:xfrm>
            <a:off x="4208312" y="-7684"/>
            <a:ext cx="2109600" cy="248575"/>
          </a:xfrm>
          <a:prstGeom prst="rect">
            <a:avLst/>
          </a:prstGeom>
          <a:solidFill>
            <a:srgbClr val="FFC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Roadmap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6F38A9-5226-CF84-158E-92D065361112}"/>
              </a:ext>
            </a:extLst>
          </p:cNvPr>
          <p:cNvSpPr/>
          <p:nvPr userDrawn="1"/>
        </p:nvSpPr>
        <p:spPr>
          <a:xfrm>
            <a:off x="8439640" y="-12698"/>
            <a:ext cx="709200" cy="248556"/>
          </a:xfrm>
          <a:prstGeom prst="rect">
            <a:avLst/>
          </a:prstGeom>
          <a:solidFill>
            <a:srgbClr val="E5A9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003D88-B602-3DBD-E0E4-362D9D143068}"/>
              </a:ext>
            </a:extLst>
          </p:cNvPr>
          <p:cNvSpPr/>
          <p:nvPr userDrawn="1"/>
        </p:nvSpPr>
        <p:spPr>
          <a:xfrm>
            <a:off x="2100314" y="-7684"/>
            <a:ext cx="2109600" cy="248575"/>
          </a:xfrm>
          <a:prstGeom prst="rect">
            <a:avLst/>
          </a:prstGeom>
          <a:solidFill>
            <a:srgbClr val="9C94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25000"/>
                  </a:schemeClr>
                </a:solidFill>
              </a:rPr>
              <a:t>Objective</a:t>
            </a:r>
          </a:p>
        </p:txBody>
      </p:sp>
      <p:cxnSp>
        <p:nvCxnSpPr>
          <p:cNvPr id="137" name="Google Shape;137;p20"/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23"/>
          <p:cNvCxnSpPr/>
          <p:nvPr/>
        </p:nvCxnSpPr>
        <p:spPr>
          <a:xfrm rot="10800000">
            <a:off x="-66750" y="539500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3"/>
          <p:cNvCxnSpPr/>
          <p:nvPr/>
        </p:nvCxnSpPr>
        <p:spPr>
          <a:xfrm>
            <a:off x="8430775" y="-5235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 rot="10800000">
            <a:off x="-66750" y="4599425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 rot="10800000">
            <a:off x="-39275" y="4599425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8430775" y="-5235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 rot="10800000">
            <a:off x="713225" y="-20575"/>
            <a:ext cx="0" cy="46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Semi Condensed"/>
              <a:buNone/>
              <a:defRPr sz="36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74" y="4684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fld id="{C128759F-CEB4-8440-8458-32BA1C90D01B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99;p28">
            <a:extLst>
              <a:ext uri="{FF2B5EF4-FFF2-40B4-BE49-F238E27FC236}">
                <a16:creationId xmlns:a16="http://schemas.microsoft.com/office/drawing/2014/main" id="{82AFDACB-9CFB-6CA5-36E4-0B00D09E1241}"/>
              </a:ext>
            </a:extLst>
          </p:cNvPr>
          <p:cNvSpPr txBox="1"/>
          <p:nvPr userDrawn="1"/>
        </p:nvSpPr>
        <p:spPr>
          <a:xfrm rot="5400000">
            <a:off x="7511366" y="2941925"/>
            <a:ext cx="2551817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r"/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oi: 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10.5281/zenodo.13924979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CC-BY 4.0</a:t>
            </a:r>
            <a:endParaRPr sz="1200"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199;p28">
            <a:extLst>
              <a:ext uri="{FF2B5EF4-FFF2-40B4-BE49-F238E27FC236}">
                <a16:creationId xmlns:a16="http://schemas.microsoft.com/office/drawing/2014/main" id="{6E2C7E8D-AB78-4A42-769C-99D674694177}"/>
              </a:ext>
            </a:extLst>
          </p:cNvPr>
          <p:cNvSpPr txBox="1"/>
          <p:nvPr userDrawn="1"/>
        </p:nvSpPr>
        <p:spPr>
          <a:xfrm>
            <a:off x="311700" y="4751650"/>
            <a:ext cx="8008785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cassandra.gouldvanpraag@gmail.com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  |      </a:t>
            </a: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github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:@</a:t>
            </a: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cassgvp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  |      Open Research Map      |      September 2024</a:t>
            </a:r>
            <a:endParaRPr sz="1200"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5F7FE9-4C1A-1592-3141-B143D7BE5F1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44513" y="1090699"/>
            <a:ext cx="485522" cy="545933"/>
          </a:xfrm>
          <a:prstGeom prst="rect">
            <a:avLst/>
          </a:prstGeom>
        </p:spPr>
      </p:pic>
      <p:pic>
        <p:nvPicPr>
          <p:cNvPr id="1026" name="Picture 2" descr="OLS">
            <a:extLst>
              <a:ext uri="{FF2B5EF4-FFF2-40B4-BE49-F238E27FC236}">
                <a16:creationId xmlns:a16="http://schemas.microsoft.com/office/drawing/2014/main" id="{21FF1640-FC60-D0ED-3CEE-4A30B27803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075" y="658776"/>
            <a:ext cx="485681" cy="40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1" r:id="rId4"/>
    <p:sldLayoutId id="2147483666" r:id="rId5"/>
    <p:sldLayoutId id="2147483669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32D8-3652-6BAD-CA9B-601B19AF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4037" y="1801016"/>
            <a:ext cx="3957276" cy="1920084"/>
          </a:xfrm>
        </p:spPr>
        <p:txBody>
          <a:bodyPr/>
          <a:lstStyle/>
          <a:p>
            <a:r>
              <a:rPr lang="en-US" sz="3800" dirty="0"/>
              <a:t>We need a detailed, global open research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ABF60-2CB7-E132-777C-9F89618DA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1099" y="1020771"/>
            <a:ext cx="3576681" cy="688620"/>
          </a:xfrm>
        </p:spPr>
        <p:txBody>
          <a:bodyPr/>
          <a:lstStyle/>
          <a:p>
            <a:pPr marL="0" indent="0"/>
            <a:r>
              <a:rPr lang="en-US" sz="1400" dirty="0"/>
              <a:t>Open research is </a:t>
            </a:r>
            <a:r>
              <a:rPr lang="en-US" sz="1400" dirty="0" err="1"/>
              <a:t>silo’d</a:t>
            </a:r>
            <a:r>
              <a:rPr lang="en-US" sz="1400" dirty="0"/>
              <a:t>, limiting our efficacy for collaboration and understanding of system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0AC2FA-23C1-17AA-0AEB-91F71109E3DD}"/>
              </a:ext>
            </a:extLst>
          </p:cNvPr>
          <p:cNvSpPr/>
          <p:nvPr/>
        </p:nvSpPr>
        <p:spPr>
          <a:xfrm>
            <a:off x="239697" y="4779389"/>
            <a:ext cx="796327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A51E85-D17A-D2B5-5A70-6FCFD2A4FF98}"/>
              </a:ext>
            </a:extLst>
          </p:cNvPr>
          <p:cNvGrpSpPr/>
          <p:nvPr/>
        </p:nvGrpSpPr>
        <p:grpSpPr>
          <a:xfrm>
            <a:off x="4441099" y="4301275"/>
            <a:ext cx="3266696" cy="307777"/>
            <a:chOff x="4441099" y="4370566"/>
            <a:chExt cx="3266696" cy="3077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F28E4A-AD43-75D2-7D15-F1A895842577}"/>
                </a:ext>
              </a:extLst>
            </p:cNvPr>
            <p:cNvSpPr/>
            <p:nvPr/>
          </p:nvSpPr>
          <p:spPr>
            <a:xfrm>
              <a:off x="4441099" y="4439947"/>
              <a:ext cx="130901" cy="14140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A09F79-17DA-AA2B-4675-9E881C9C9453}"/>
                </a:ext>
              </a:extLst>
            </p:cNvPr>
            <p:cNvSpPr txBox="1"/>
            <p:nvPr/>
          </p:nvSpPr>
          <p:spPr>
            <a:xfrm>
              <a:off x="4572000" y="4370566"/>
              <a:ext cx="3135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Avenir Book" panose="02000503020000020003" pitchFamily="2" charset="0"/>
                </a:rPr>
                <a:t>Cassandra Gould van Praag (she/her)</a:t>
              </a:r>
            </a:p>
          </p:txBody>
        </p:sp>
      </p:grpSp>
      <p:pic>
        <p:nvPicPr>
          <p:cNvPr id="14" name="Picture 13" descr="A circular object with many triangles&#10;&#10;Description automatically generated with medium confidence">
            <a:extLst>
              <a:ext uri="{FF2B5EF4-FFF2-40B4-BE49-F238E27FC236}">
                <a16:creationId xmlns:a16="http://schemas.microsoft.com/office/drawing/2014/main" id="{F04DBBB0-6249-9CEC-A224-08176546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1" y="953847"/>
            <a:ext cx="3432937" cy="341671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76E0EF4-984B-BC62-DC90-025801A47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11" y="3961743"/>
            <a:ext cx="1222522" cy="948078"/>
          </a:xfrm>
          <a:prstGeom prst="rect">
            <a:avLst/>
          </a:prstGeom>
        </p:spPr>
      </p:pic>
      <p:sp>
        <p:nvSpPr>
          <p:cNvPr id="4" name="Google Shape;199;p28">
            <a:extLst>
              <a:ext uri="{FF2B5EF4-FFF2-40B4-BE49-F238E27FC236}">
                <a16:creationId xmlns:a16="http://schemas.microsoft.com/office/drawing/2014/main" id="{457FCA39-3CA2-7E49-9877-B2C208EB6D0B}"/>
              </a:ext>
            </a:extLst>
          </p:cNvPr>
          <p:cNvSpPr txBox="1"/>
          <p:nvPr/>
        </p:nvSpPr>
        <p:spPr>
          <a:xfrm>
            <a:off x="860314" y="168235"/>
            <a:ext cx="7470999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cassandra.gouldvanpraag@gmail.com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|    </a:t>
            </a: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github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:@</a:t>
            </a: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cassgvp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|  September 2024</a:t>
            </a:r>
            <a:endParaRPr sz="1200" dirty="0"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5" name="Google Shape;11;p2">
            <a:extLst>
              <a:ext uri="{FF2B5EF4-FFF2-40B4-BE49-F238E27FC236}">
                <a16:creationId xmlns:a16="http://schemas.microsoft.com/office/drawing/2014/main" id="{0D165472-4251-6E07-3CE4-FBB16021A051}"/>
              </a:ext>
            </a:extLst>
          </p:cNvPr>
          <p:cNvCxnSpPr/>
          <p:nvPr/>
        </p:nvCxnSpPr>
        <p:spPr>
          <a:xfrm rot="10800000">
            <a:off x="713225" y="-125"/>
            <a:ext cx="0" cy="517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08370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research is </a:t>
            </a:r>
            <a:r>
              <a:rPr lang="en-GB" dirty="0" err="1"/>
              <a:t>silo’d</a:t>
            </a:r>
            <a:endParaRPr lang="en-GB" dirty="0"/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37A82768-717C-5393-37C2-A12BEC9BBC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3ADAA8-BD47-5CC9-78E9-8941B2B261F3}"/>
              </a:ext>
            </a:extLst>
          </p:cNvPr>
          <p:cNvSpPr txBox="1"/>
          <p:nvPr/>
        </p:nvSpPr>
        <p:spPr>
          <a:xfrm>
            <a:off x="3302494" y="1212772"/>
            <a:ext cx="4971494" cy="31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Open research actors in the same city do not know each other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Closed knowledge of relationships and activities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Exclusion, dilution of power, and inefficiencies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Mapping projects have been incomplete and relied on static (expired) data 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Not built for building community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Few have used best practice in open collaboration</a:t>
            </a:r>
            <a:endParaRPr lang="en-US" sz="1600" baseline="30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We cannot effectively strategize or monitor system change with incomplete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EB305-2FAE-2A64-07CE-758522D50F1D}"/>
              </a:ext>
            </a:extLst>
          </p:cNvPr>
          <p:cNvSpPr/>
          <p:nvPr/>
        </p:nvSpPr>
        <p:spPr>
          <a:xfrm>
            <a:off x="2095130" y="-1"/>
            <a:ext cx="7048870" cy="35760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group of silos in a field&#10;&#10;Description automatically generated">
            <a:extLst>
              <a:ext uri="{FF2B5EF4-FFF2-40B4-BE49-F238E27FC236}">
                <a16:creationId xmlns:a16="http://schemas.microsoft.com/office/drawing/2014/main" id="{6A08A122-9503-DA72-E843-EAA9B7D6D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r="30465"/>
          <a:stretch/>
        </p:blipFill>
        <p:spPr>
          <a:xfrm>
            <a:off x="-8878" y="1203345"/>
            <a:ext cx="3173514" cy="3398161"/>
          </a:xfrm>
          <a:prstGeom prst="rect">
            <a:avLst/>
          </a:prstGeom>
        </p:spPr>
      </p:pic>
      <p:cxnSp>
        <p:nvCxnSpPr>
          <p:cNvPr id="2" name="Google Shape;137;p20">
            <a:extLst>
              <a:ext uri="{FF2B5EF4-FFF2-40B4-BE49-F238E27FC236}">
                <a16:creationId xmlns:a16="http://schemas.microsoft.com/office/drawing/2014/main" id="{159B8940-C637-DB3C-B98F-9F675792AB34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5320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Build a global open research community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37A82768-717C-5393-37C2-A12BEC9BBC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EB305-2FAE-2A64-07CE-758522D50F1D}"/>
              </a:ext>
            </a:extLst>
          </p:cNvPr>
          <p:cNvSpPr/>
          <p:nvPr/>
        </p:nvSpPr>
        <p:spPr>
          <a:xfrm>
            <a:off x="4216892" y="0"/>
            <a:ext cx="4927108" cy="26633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52B4DA-1B5F-3B85-3F9E-9505ADA1F244}"/>
              </a:ext>
            </a:extLst>
          </p:cNvPr>
          <p:cNvSpPr/>
          <p:nvPr/>
        </p:nvSpPr>
        <p:spPr>
          <a:xfrm>
            <a:off x="-8878" y="-8878"/>
            <a:ext cx="2117324" cy="26633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DE1593-1AE1-CF6F-8578-E9B5662E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3893"/>
            <a:ext cx="3189578" cy="3398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CB7E7-D8F1-15A4-C7A7-CFA58603EF16}"/>
              </a:ext>
            </a:extLst>
          </p:cNvPr>
          <p:cNvSpPr txBox="1"/>
          <p:nvPr/>
        </p:nvSpPr>
        <p:spPr>
          <a:xfrm>
            <a:off x="3331370" y="1203893"/>
            <a:ext cx="4971494" cy="347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120000"/>
            </a:pPr>
            <a:r>
              <a:rPr lang="en-US" sz="1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1. A dynamic and detailed map of global open research activities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High quality data to understand system change activity and inform strategy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Community resource for visibility and collaboration</a:t>
            </a:r>
          </a:p>
          <a:p>
            <a:pPr>
              <a:lnSpc>
                <a:spcPct val="110000"/>
              </a:lnSpc>
              <a:spcBef>
                <a:spcPts val="1000"/>
              </a:spcBef>
              <a:spcAft>
                <a:spcPts val="400"/>
              </a:spcAft>
              <a:buSzPct val="120000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2. An engaged and empowered community of contributors 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Formal community building methods to deliver for community needs and high value return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All work developed openly, and with active and diverse stakeholder engagement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Build for sustainability and community ownership</a:t>
            </a:r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21C09A37-75D7-D16E-3335-9DA2C53FEBDA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1350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E161D7A5-631F-3D89-5358-D91DAA1F1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9EBE522C-B38D-8628-4AE3-8302A2847EE6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Roadmap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47B12201-8668-2D57-EBB8-ED2F306573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24A311-FC7F-A054-E99C-ED9679DC26B7}"/>
              </a:ext>
            </a:extLst>
          </p:cNvPr>
          <p:cNvSpPr/>
          <p:nvPr/>
        </p:nvSpPr>
        <p:spPr>
          <a:xfrm>
            <a:off x="6316460" y="0"/>
            <a:ext cx="2827539" cy="26633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98B781-72FA-15B7-46A6-B81DEC227ABC}"/>
              </a:ext>
            </a:extLst>
          </p:cNvPr>
          <p:cNvSpPr/>
          <p:nvPr/>
        </p:nvSpPr>
        <p:spPr>
          <a:xfrm>
            <a:off x="-8878" y="-8878"/>
            <a:ext cx="4216894" cy="26633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861A3FB-1CB0-8E5F-BEA6-4479F6CA7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406095"/>
              </p:ext>
            </p:extLst>
          </p:nvPr>
        </p:nvGraphicFramePr>
        <p:xfrm>
          <a:off x="282210" y="972635"/>
          <a:ext cx="7880808" cy="3483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35EC1EC1-0A42-3345-410A-E4EDEAA99007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9733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B3DD2697-C7EB-9B14-5961-F9E7BCD8F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FFA0F34D-F3E9-872E-F23B-0A58D57408E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Credentials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0A83E992-1101-6BB4-244C-559A1731D0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1321C5-FAD2-6628-848B-2B1135C8C877}"/>
              </a:ext>
            </a:extLst>
          </p:cNvPr>
          <p:cNvSpPr/>
          <p:nvPr/>
        </p:nvSpPr>
        <p:spPr>
          <a:xfrm>
            <a:off x="-8878" y="-8878"/>
            <a:ext cx="6334264" cy="26633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05DAC-143B-9263-8EF9-4D788D692D66}"/>
              </a:ext>
            </a:extLst>
          </p:cNvPr>
          <p:cNvSpPr txBox="1"/>
          <p:nvPr/>
        </p:nvSpPr>
        <p:spPr>
          <a:xfrm>
            <a:off x="144587" y="1212772"/>
            <a:ext cx="7295741" cy="3499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Senior Research Community Manager (RCM)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Experience building community strategy, infrastructure and events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Alan Turing Institute, University of Oxford, and independent community groups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Large scale data infrastructure and tooling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Open Research Calendar: n&gt;1,300 community contributions since 2021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Actionable stakeholder mapping (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tinyurl.com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turing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-es-map)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Qualitative and quantitative research skills (PhD brain imaging and Informatics)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Expertise and research data management design and GDPR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Influential open and ethical research advocate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International speaker and leader in open research and EDI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Contributor to global community, monitoring and funding initiatives</a:t>
            </a:r>
            <a:endParaRPr lang="en-US" baseline="30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1906653-9B7C-BF19-37CA-4FCE44B1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36" y="390310"/>
            <a:ext cx="1270534" cy="1311256"/>
          </a:xfrm>
          <a:prstGeom prst="ellipse">
            <a:avLst/>
          </a:prstGeom>
          <a:ln w="12700" cap="rnd"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A5D89B-056B-34BD-1759-49CF11DE188E}"/>
              </a:ext>
            </a:extLst>
          </p:cNvPr>
          <p:cNvSpPr/>
          <p:nvPr/>
        </p:nvSpPr>
        <p:spPr>
          <a:xfrm>
            <a:off x="8432800" y="-8878"/>
            <a:ext cx="711200" cy="26633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Google Shape;137;p20">
            <a:extLst>
              <a:ext uri="{FF2B5EF4-FFF2-40B4-BE49-F238E27FC236}">
                <a16:creationId xmlns:a16="http://schemas.microsoft.com/office/drawing/2014/main" id="{E7AC5B6D-9773-38B9-0E81-299A55D5E688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106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ilos in a field&#10;&#10;Description automatically generated">
            <a:extLst>
              <a:ext uri="{FF2B5EF4-FFF2-40B4-BE49-F238E27FC236}">
                <a16:creationId xmlns:a16="http://schemas.microsoft.com/office/drawing/2014/main" id="{3A07E8B2-A6C6-C335-DF31-591CB7B9A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47210" r="30465" b="-1"/>
          <a:stretch/>
        </p:blipFill>
        <p:spPr>
          <a:xfrm>
            <a:off x="-15374" y="-19135"/>
            <a:ext cx="9159374" cy="51775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2C026E-A4D8-564B-B4FB-0C9126F41944}"/>
              </a:ext>
            </a:extLst>
          </p:cNvPr>
          <p:cNvSpPr/>
          <p:nvPr/>
        </p:nvSpPr>
        <p:spPr>
          <a:xfrm>
            <a:off x="472190" y="382249"/>
            <a:ext cx="7951810" cy="4221751"/>
          </a:xfrm>
          <a:prstGeom prst="rect">
            <a:avLst/>
          </a:prstGeom>
          <a:solidFill>
            <a:srgbClr val="EFEFEF">
              <a:alpha val="73000"/>
            </a:srgbClr>
          </a:solidFill>
          <a:ln cmpd="dbl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Google Shape;404;p39"/>
          <p:cNvSpPr txBox="1">
            <a:spLocks noGrp="1"/>
          </p:cNvSpPr>
          <p:nvPr>
            <p:ph type="sldNum" idx="12"/>
          </p:nvPr>
        </p:nvSpPr>
        <p:spPr>
          <a:xfrm>
            <a:off x="7977502" y="493544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" name="Google Shape;199;p28">
            <a:extLst>
              <a:ext uri="{FF2B5EF4-FFF2-40B4-BE49-F238E27FC236}">
                <a16:creationId xmlns:a16="http://schemas.microsoft.com/office/drawing/2014/main" id="{2AF2D6D5-DAB0-7467-2E3F-4E73578E4F48}"/>
              </a:ext>
            </a:extLst>
          </p:cNvPr>
          <p:cNvSpPr txBox="1"/>
          <p:nvPr/>
        </p:nvSpPr>
        <p:spPr>
          <a:xfrm>
            <a:off x="94255" y="44124"/>
            <a:ext cx="8965869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accent6">
                    <a:lumMod val="95000"/>
                  </a:schemeClr>
                </a:solidFill>
                <a:latin typeface="Anaheim"/>
                <a:ea typeface="Anaheim"/>
                <a:cs typeface="Anaheim"/>
                <a:sym typeface="Anaheim"/>
              </a:rPr>
              <a:t>CREDITS: Slide template via </a:t>
            </a:r>
            <a:r>
              <a:rPr lang="en-GB" sz="900" dirty="0" err="1">
                <a:solidFill>
                  <a:schemeClr val="accent6">
                    <a:lumMod val="95000"/>
                  </a:schemeClr>
                </a:solidFill>
                <a:latin typeface="Anaheim"/>
                <a:ea typeface="Anaheim"/>
                <a:cs typeface="Anaheim"/>
                <a:sym typeface="Anaheim"/>
              </a:rPr>
              <a:t>slidesgo</a:t>
            </a:r>
            <a:r>
              <a:rPr lang="en-GB" sz="900" dirty="0">
                <a:solidFill>
                  <a:schemeClr val="accent6">
                    <a:lumMod val="95000"/>
                  </a:schemeClr>
                </a:solidFill>
                <a:latin typeface="Anaheim"/>
                <a:ea typeface="Anaheim"/>
                <a:cs typeface="Anaheim"/>
                <a:sym typeface="Anaheim"/>
              </a:rPr>
              <a:t>. All images CC-0 or otherwise credited. </a:t>
            </a:r>
            <a:endParaRPr sz="900" dirty="0">
              <a:solidFill>
                <a:schemeClr val="accent6">
                  <a:lumMod val="95000"/>
                </a:schemeClr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" name="Google Shape;464;p43">
            <a:extLst>
              <a:ext uri="{FF2B5EF4-FFF2-40B4-BE49-F238E27FC236}">
                <a16:creationId xmlns:a16="http://schemas.microsoft.com/office/drawing/2014/main" id="{56485F1D-5E3F-A297-21EE-F7B3617FA7F5}"/>
              </a:ext>
            </a:extLst>
          </p:cNvPr>
          <p:cNvSpPr txBox="1">
            <a:spLocks/>
          </p:cNvSpPr>
          <p:nvPr/>
        </p:nvSpPr>
        <p:spPr>
          <a:xfrm>
            <a:off x="8548166" y="4629000"/>
            <a:ext cx="495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bg1">
                    <a:lumMod val="90000"/>
                  </a:schemeClr>
                </a:solidFill>
              </a:rPr>
              <a:pPr/>
              <a:t>5</a:t>
            </a:fld>
            <a:endParaRPr lang="en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14AF9-F7E7-FE9C-CF3C-168FB230705D}"/>
              </a:ext>
            </a:extLst>
          </p:cNvPr>
          <p:cNvSpPr/>
          <p:nvPr/>
        </p:nvSpPr>
        <p:spPr>
          <a:xfrm>
            <a:off x="470792" y="371755"/>
            <a:ext cx="7951810" cy="4221751"/>
          </a:xfrm>
          <a:prstGeom prst="rect">
            <a:avLst/>
          </a:prstGeom>
          <a:solidFill>
            <a:srgbClr val="EFEFEF">
              <a:alpha val="81000"/>
            </a:srgbClr>
          </a:solidFill>
          <a:ln cmpd="dbl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Google Shape;392;p39">
            <a:extLst>
              <a:ext uri="{FF2B5EF4-FFF2-40B4-BE49-F238E27FC236}">
                <a16:creationId xmlns:a16="http://schemas.microsoft.com/office/drawing/2014/main" id="{8630A1B6-BEA5-8036-EBEB-C62680D85628}"/>
              </a:ext>
            </a:extLst>
          </p:cNvPr>
          <p:cNvSpPr txBox="1">
            <a:spLocks/>
          </p:cNvSpPr>
          <p:nvPr/>
        </p:nvSpPr>
        <p:spPr>
          <a:xfrm>
            <a:off x="718602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Semi Condensed"/>
              <a:buNone/>
              <a:defRPr sz="36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OPEN RESEARCH MAP</a:t>
            </a:r>
          </a:p>
        </p:txBody>
      </p:sp>
      <p:sp>
        <p:nvSpPr>
          <p:cNvPr id="104" name="Google Shape;391;p39">
            <a:extLst>
              <a:ext uri="{FF2B5EF4-FFF2-40B4-BE49-F238E27FC236}">
                <a16:creationId xmlns:a16="http://schemas.microsoft.com/office/drawing/2014/main" id="{3C73AE2F-7522-5F71-DF08-E10E821DEC13}"/>
              </a:ext>
            </a:extLst>
          </p:cNvPr>
          <p:cNvSpPr txBox="1">
            <a:spLocks/>
          </p:cNvSpPr>
          <p:nvPr/>
        </p:nvSpPr>
        <p:spPr>
          <a:xfrm>
            <a:off x="934014" y="3484480"/>
            <a:ext cx="218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" dirty="0"/>
              <a:t>Broad scope to make the data valuable for reuse</a:t>
            </a:r>
            <a:endParaRPr lang="en-GB" dirty="0"/>
          </a:p>
        </p:txBody>
      </p:sp>
      <p:sp>
        <p:nvSpPr>
          <p:cNvPr id="105" name="Google Shape;393;p39">
            <a:extLst>
              <a:ext uri="{FF2B5EF4-FFF2-40B4-BE49-F238E27FC236}">
                <a16:creationId xmlns:a16="http://schemas.microsoft.com/office/drawing/2014/main" id="{1CA7305B-B40E-7117-4D3E-AAE931937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4014" y="14713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contributed</a:t>
            </a:r>
            <a:endParaRPr dirty="0"/>
          </a:p>
        </p:txBody>
      </p:sp>
      <p:sp>
        <p:nvSpPr>
          <p:cNvPr id="106" name="Google Shape;394;p39">
            <a:extLst>
              <a:ext uri="{FF2B5EF4-FFF2-40B4-BE49-F238E27FC236}">
                <a16:creationId xmlns:a16="http://schemas.microsoft.com/office/drawing/2014/main" id="{20C3EEFC-2751-24B1-A390-6161888EB6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34014" y="2261076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Empower community to grow organically</a:t>
            </a:r>
            <a:endParaRPr dirty="0"/>
          </a:p>
        </p:txBody>
      </p:sp>
      <p:sp>
        <p:nvSpPr>
          <p:cNvPr id="107" name="Google Shape;395;p39">
            <a:extLst>
              <a:ext uri="{FF2B5EF4-FFF2-40B4-BE49-F238E27FC236}">
                <a16:creationId xmlns:a16="http://schemas.microsoft.com/office/drawing/2014/main" id="{F4A642E3-28C6-BA9D-4E53-B594AB248FB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20838" y="14713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Visibility and collaboration</a:t>
            </a:r>
            <a:endParaRPr dirty="0"/>
          </a:p>
        </p:txBody>
      </p:sp>
      <p:sp>
        <p:nvSpPr>
          <p:cNvPr id="108" name="Google Shape;396;p39">
            <a:extLst>
              <a:ext uri="{FF2B5EF4-FFF2-40B4-BE49-F238E27FC236}">
                <a16:creationId xmlns:a16="http://schemas.microsoft.com/office/drawing/2014/main" id="{92488F86-D474-0B28-2565-6F8D4B92739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420838" y="2261076"/>
            <a:ext cx="232858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Make contributions valuable – return to individuals</a:t>
            </a:r>
          </a:p>
        </p:txBody>
      </p:sp>
      <p:sp>
        <p:nvSpPr>
          <p:cNvPr id="109" name="Google Shape;397;p39">
            <a:extLst>
              <a:ext uri="{FF2B5EF4-FFF2-40B4-BE49-F238E27FC236}">
                <a16:creationId xmlns:a16="http://schemas.microsoft.com/office/drawing/2014/main" id="{F3A92D55-5DAE-64E0-360D-B0D6F1913856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934014" y="306305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Extensive data</a:t>
            </a:r>
            <a:endParaRPr dirty="0"/>
          </a:p>
        </p:txBody>
      </p:sp>
      <p:sp>
        <p:nvSpPr>
          <p:cNvPr id="110" name="Google Shape;398;p39">
            <a:extLst>
              <a:ext uri="{FF2B5EF4-FFF2-40B4-BE49-F238E27FC236}">
                <a16:creationId xmlns:a16="http://schemas.microsoft.com/office/drawing/2014/main" id="{9BD4F7E2-2FE3-23A1-9724-B4E75E37D00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420838" y="306305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Interactive</a:t>
            </a:r>
          </a:p>
        </p:txBody>
      </p:sp>
      <p:sp>
        <p:nvSpPr>
          <p:cNvPr id="111" name="Google Shape;399;p39">
            <a:extLst>
              <a:ext uri="{FF2B5EF4-FFF2-40B4-BE49-F238E27FC236}">
                <a16:creationId xmlns:a16="http://schemas.microsoft.com/office/drawing/2014/main" id="{9006877A-69DB-74D4-6FC2-FC7014325B3A}"/>
              </a:ext>
            </a:extLst>
          </p:cNvPr>
          <p:cNvSpPr txBox="1">
            <a:spLocks/>
          </p:cNvSpPr>
          <p:nvPr/>
        </p:nvSpPr>
        <p:spPr>
          <a:xfrm>
            <a:off x="3420838" y="3484480"/>
            <a:ext cx="218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 dirty="0"/>
              <a:t>Engaging front end for compelling communication</a:t>
            </a:r>
          </a:p>
        </p:txBody>
      </p:sp>
      <p:sp>
        <p:nvSpPr>
          <p:cNvPr id="112" name="Google Shape;400;p39">
            <a:extLst>
              <a:ext uri="{FF2B5EF4-FFF2-40B4-BE49-F238E27FC236}">
                <a16:creationId xmlns:a16="http://schemas.microsoft.com/office/drawing/2014/main" id="{C9416EC9-533B-9783-041E-7ABE24EFA899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021990" y="14713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Expert open RCM</a:t>
            </a:r>
            <a:endParaRPr dirty="0"/>
          </a:p>
        </p:txBody>
      </p:sp>
      <p:sp>
        <p:nvSpPr>
          <p:cNvPr id="113" name="Google Shape;401;p39">
            <a:extLst>
              <a:ext uri="{FF2B5EF4-FFF2-40B4-BE49-F238E27FC236}">
                <a16:creationId xmlns:a16="http://schemas.microsoft.com/office/drawing/2014/main" id="{FA36ACAB-9E36-F690-7302-F120F6582239}"/>
              </a:ext>
            </a:extLst>
          </p:cNvPr>
          <p:cNvSpPr txBox="1">
            <a:spLocks/>
          </p:cNvSpPr>
          <p:nvPr/>
        </p:nvSpPr>
        <p:spPr>
          <a:xfrm>
            <a:off x="6021990" y="2261076"/>
            <a:ext cx="218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 dirty="0"/>
              <a:t>Showcase best practice in open research</a:t>
            </a:r>
          </a:p>
        </p:txBody>
      </p:sp>
      <p:sp>
        <p:nvSpPr>
          <p:cNvPr id="114" name="Google Shape;402;p39">
            <a:extLst>
              <a:ext uri="{FF2B5EF4-FFF2-40B4-BE49-F238E27FC236}">
                <a16:creationId xmlns:a16="http://schemas.microsoft.com/office/drawing/2014/main" id="{C81396CC-A1F9-57EB-DFA0-E3AC19C22565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6021990" y="306305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change</a:t>
            </a:r>
          </a:p>
        </p:txBody>
      </p:sp>
      <p:sp>
        <p:nvSpPr>
          <p:cNvPr id="115" name="Google Shape;403;p39">
            <a:extLst>
              <a:ext uri="{FF2B5EF4-FFF2-40B4-BE49-F238E27FC236}">
                <a16:creationId xmlns:a16="http://schemas.microsoft.com/office/drawing/2014/main" id="{B727EE6A-AB12-D776-081D-65BE5E9584B6}"/>
              </a:ext>
            </a:extLst>
          </p:cNvPr>
          <p:cNvSpPr txBox="1">
            <a:spLocks/>
          </p:cNvSpPr>
          <p:nvPr/>
        </p:nvSpPr>
        <p:spPr>
          <a:xfrm>
            <a:off x="6021990" y="3484480"/>
            <a:ext cx="218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GB" dirty="0"/>
              <a:t>Significant contribution to understanding reform</a:t>
            </a:r>
          </a:p>
        </p:txBody>
      </p:sp>
      <p:sp>
        <p:nvSpPr>
          <p:cNvPr id="8" name="Google Shape;199;p28">
            <a:extLst>
              <a:ext uri="{FF2B5EF4-FFF2-40B4-BE49-F238E27FC236}">
                <a16:creationId xmlns:a16="http://schemas.microsoft.com/office/drawing/2014/main" id="{2FA59145-7A30-5ACD-64F2-8F7892912C1C}"/>
              </a:ext>
            </a:extLst>
          </p:cNvPr>
          <p:cNvSpPr txBox="1"/>
          <p:nvPr/>
        </p:nvSpPr>
        <p:spPr>
          <a:xfrm rot="5400000">
            <a:off x="7511366" y="2941925"/>
            <a:ext cx="2551817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r"/>
            <a:r>
              <a:rPr lang="en-GB" sz="1200" dirty="0">
                <a:solidFill>
                  <a:schemeClr val="bg1">
                    <a:lumMod val="25000"/>
                  </a:schemeClr>
                </a:solidFill>
                <a:latin typeface="Anaheim"/>
                <a:ea typeface="Anaheim"/>
                <a:cs typeface="Anaheim"/>
                <a:sym typeface="Anaheim"/>
              </a:rPr>
              <a:t>d</a:t>
            </a:r>
            <a:r>
              <a:rPr lang="en" sz="1200" dirty="0">
                <a:solidFill>
                  <a:schemeClr val="bg1">
                    <a:lumMod val="25000"/>
                  </a:schemeClr>
                </a:solidFill>
                <a:latin typeface="Anaheim"/>
                <a:ea typeface="Anaheim"/>
                <a:cs typeface="Anaheim"/>
                <a:sym typeface="Anaheim"/>
              </a:rPr>
              <a:t>oi: </a:t>
            </a:r>
            <a:r>
              <a:rPr lang="en-GB" sz="1200" dirty="0">
                <a:solidFill>
                  <a:schemeClr val="bg1">
                    <a:lumMod val="25000"/>
                  </a:schemeClr>
                </a:solidFill>
                <a:latin typeface="Anaheim"/>
                <a:ea typeface="Anaheim"/>
                <a:cs typeface="Anaheim"/>
                <a:sym typeface="Anaheim"/>
              </a:rPr>
              <a:t>10.5281/zenodo.13924979 </a:t>
            </a:r>
            <a:r>
              <a:rPr lang="en" sz="1200" dirty="0">
                <a:solidFill>
                  <a:schemeClr val="bg1">
                    <a:lumMod val="25000"/>
                  </a:schemeClr>
                </a:solidFill>
                <a:latin typeface="Anaheim"/>
                <a:ea typeface="Anaheim"/>
                <a:cs typeface="Anaheim"/>
                <a:sym typeface="Anaheim"/>
              </a:rPr>
              <a:t> CC-BY 4.0</a:t>
            </a:r>
            <a:endParaRPr sz="1200" dirty="0">
              <a:solidFill>
                <a:schemeClr val="bg1">
                  <a:lumMod val="25000"/>
                </a:schemeClr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" name="Google Shape;199;p28">
            <a:extLst>
              <a:ext uri="{FF2B5EF4-FFF2-40B4-BE49-F238E27FC236}">
                <a16:creationId xmlns:a16="http://schemas.microsoft.com/office/drawing/2014/main" id="{80C16FC2-DBF3-10BA-B1EC-9304959CE53B}"/>
              </a:ext>
            </a:extLst>
          </p:cNvPr>
          <p:cNvSpPr txBox="1"/>
          <p:nvPr/>
        </p:nvSpPr>
        <p:spPr>
          <a:xfrm>
            <a:off x="311700" y="4751650"/>
            <a:ext cx="8008785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bg1"/>
                </a:solidFill>
                <a:latin typeface="Anaheim"/>
                <a:ea typeface="Anaheim"/>
                <a:cs typeface="Anaheim"/>
                <a:sym typeface="Anaheim"/>
              </a:rPr>
              <a:t>cassandra.gouldvanpraag@gmail.com</a:t>
            </a:r>
            <a:r>
              <a:rPr lang="en-GB" sz="1200" dirty="0">
                <a:solidFill>
                  <a:schemeClr val="bg1"/>
                </a:solidFill>
                <a:latin typeface="Anaheim"/>
                <a:ea typeface="Anaheim"/>
                <a:cs typeface="Anaheim"/>
                <a:sym typeface="Anaheim"/>
              </a:rPr>
              <a:t>    |    </a:t>
            </a:r>
            <a:r>
              <a:rPr lang="en-GB" sz="1200" dirty="0" err="1">
                <a:solidFill>
                  <a:schemeClr val="bg1"/>
                </a:solidFill>
                <a:latin typeface="Anaheim"/>
                <a:ea typeface="Anaheim"/>
                <a:cs typeface="Anaheim"/>
                <a:sym typeface="Anaheim"/>
              </a:rPr>
              <a:t>github</a:t>
            </a:r>
            <a:r>
              <a:rPr lang="en-GB" sz="1200" dirty="0">
                <a:solidFill>
                  <a:schemeClr val="bg1"/>
                </a:solidFill>
                <a:latin typeface="Anaheim"/>
                <a:ea typeface="Anaheim"/>
                <a:cs typeface="Anaheim"/>
                <a:sym typeface="Anaheim"/>
              </a:rPr>
              <a:t>:@</a:t>
            </a:r>
            <a:r>
              <a:rPr lang="en-GB" sz="1200" dirty="0" err="1">
                <a:solidFill>
                  <a:schemeClr val="bg1"/>
                </a:solidFill>
                <a:latin typeface="Anaheim"/>
                <a:ea typeface="Anaheim"/>
                <a:cs typeface="Anaheim"/>
                <a:sym typeface="Anaheim"/>
              </a:rPr>
              <a:t>cassgvp</a:t>
            </a:r>
            <a:r>
              <a:rPr lang="en-GB" sz="1200" dirty="0">
                <a:solidFill>
                  <a:schemeClr val="bg1"/>
                </a:solidFill>
                <a:latin typeface="Anaheim"/>
                <a:ea typeface="Anaheim"/>
                <a:cs typeface="Anaheim"/>
                <a:sym typeface="Anaheim"/>
              </a:rPr>
              <a:t>    |    Global Open Research Community    |    September 2024</a:t>
            </a:r>
            <a:endParaRPr sz="1200" dirty="0">
              <a:solidFill>
                <a:schemeClr val="bg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CE04DF-A3C8-375D-D015-2BEF5C206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513" y="1090699"/>
            <a:ext cx="485522" cy="545933"/>
          </a:xfrm>
          <a:prstGeom prst="rect">
            <a:avLst/>
          </a:prstGeom>
        </p:spPr>
      </p:pic>
      <p:pic>
        <p:nvPicPr>
          <p:cNvPr id="11" name="Picture 2" descr="OLS">
            <a:extLst>
              <a:ext uri="{FF2B5EF4-FFF2-40B4-BE49-F238E27FC236}">
                <a16:creationId xmlns:a16="http://schemas.microsoft.com/office/drawing/2014/main" id="{B02CBAC6-01D8-C2E7-0B3B-0AF99CA0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075" y="658776"/>
            <a:ext cx="485681" cy="40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7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F88DE372-399B-36EA-1B5D-AA0FD52F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9F64A260-5047-34A4-2C59-037C7C509F8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Ask: </a:t>
            </a:r>
            <a:r>
              <a:rPr lang="en-US" sz="3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Scoping: 18 months, £299,000</a:t>
            </a:r>
            <a:endParaRPr lang="en-GB" dirty="0"/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A3BD3615-A220-996F-5C43-1E79B782F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25D57B-C8DE-D889-7D03-18715FB5B8AE}"/>
              </a:ext>
            </a:extLst>
          </p:cNvPr>
          <p:cNvSpPr/>
          <p:nvPr/>
        </p:nvSpPr>
        <p:spPr>
          <a:xfrm>
            <a:off x="-8878" y="-8878"/>
            <a:ext cx="8454378" cy="288278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oogle Shape;137;p20">
            <a:extLst>
              <a:ext uri="{FF2B5EF4-FFF2-40B4-BE49-F238E27FC236}">
                <a16:creationId xmlns:a16="http://schemas.microsoft.com/office/drawing/2014/main" id="{E11BE0C3-83CC-B19E-76FE-94CE70345C50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0198A9-C165-C779-F9FA-3C37FAAA3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705376"/>
              </p:ext>
            </p:extLst>
          </p:nvPr>
        </p:nvGraphicFramePr>
        <p:xfrm>
          <a:off x="783074" y="1210734"/>
          <a:ext cx="5103376" cy="324256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29710">
                  <a:extLst>
                    <a:ext uri="{9D8B030D-6E8A-4147-A177-3AD203B41FA5}">
                      <a16:colId xmlns:a16="http://schemas.microsoft.com/office/drawing/2014/main" val="466312611"/>
                    </a:ext>
                  </a:extLst>
                </a:gridCol>
                <a:gridCol w="973666">
                  <a:extLst>
                    <a:ext uri="{9D8B030D-6E8A-4147-A177-3AD203B41FA5}">
                      <a16:colId xmlns:a16="http://schemas.microsoft.com/office/drawing/2014/main" val="1439996948"/>
                    </a:ext>
                  </a:extLst>
                </a:gridCol>
              </a:tblGrid>
              <a:tr h="248121">
                <a:tc>
                  <a:txBody>
                    <a:bodyPr/>
                    <a:lstStyle/>
                    <a:p>
                      <a:r>
                        <a:rPr lang="en-US" sz="1000" dirty="0"/>
                        <a:t>Item</a:t>
                      </a: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Budget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4827302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r>
                        <a:rPr lang="en-US" sz="1000" i="1" dirty="0"/>
                        <a:t>Direct</a:t>
                      </a: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78270158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pPr lvl="2" indent="180000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1.0 Senior RCM 18 months</a:t>
                      </a:r>
                      <a:endParaRPr lang="en-US" sz="1000" dirty="0"/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£85,327.50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56668091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pPr indent="180000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1.0 RSE 12 months </a:t>
                      </a:r>
                      <a:endParaRPr lang="en-US" sz="1000" dirty="0"/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£45,285.00</a:t>
                      </a:r>
                      <a:endParaRPr lang="en-US" sz="1000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70156058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r>
                        <a:rPr lang="en-US" sz="1000" i="1" dirty="0"/>
                        <a:t>Direct non-staff</a:t>
                      </a: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08841758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pPr indent="180000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Travel and subsistence</a:t>
                      </a:r>
                      <a:endParaRPr lang="en-US" sz="1000" dirty="0"/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£15,000.00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63235690"/>
                  </a:ext>
                </a:extLst>
              </a:tr>
              <a:tr h="265115">
                <a:tc>
                  <a:txBody>
                    <a:bodyPr/>
                    <a:lstStyle/>
                    <a:p>
                      <a:pPr indent="180000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Consumables, software licenses, compute, marketing materials</a:t>
                      </a:r>
                      <a:endParaRPr lang="en-US" sz="1000" dirty="0"/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£15,000.00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0826670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pPr marL="0" marR="0" lvl="0" indent="180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Residential community hackathon</a:t>
                      </a: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£50,000.00</a:t>
                      </a:r>
                      <a:endParaRPr lang="en-US" sz="1000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07774165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r>
                        <a:rPr lang="en-US" sz="1000" i="1" dirty="0"/>
                        <a:t>Indirect</a:t>
                      </a: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42752502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pPr indent="180000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RCM Tax, NI, pensions 10% 18 months</a:t>
                      </a:r>
                      <a:endParaRPr lang="en-US" sz="1000" dirty="0"/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£34,672.50</a:t>
                      </a:r>
                      <a:endParaRPr lang="en-US" sz="1000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6915126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pPr indent="180000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RSE Tax, NI, pensions 10% 18 months</a:t>
                      </a:r>
                      <a:endParaRPr lang="en-US" sz="1000" dirty="0"/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£14,715.00</a:t>
                      </a:r>
                      <a:endParaRPr lang="en-US" sz="1000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5582233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pPr indent="180000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Fiscal sponsorship OLS @15% </a:t>
                      </a:r>
                      <a:endParaRPr lang="en-US" sz="1000" dirty="0"/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£31,591.00</a:t>
                      </a:r>
                      <a:endParaRPr lang="en-US" sz="1000" dirty="0"/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54599055"/>
                  </a:ext>
                </a:extLst>
              </a:tr>
              <a:tr h="248121">
                <a:tc>
                  <a:txBody>
                    <a:bodyPr/>
                    <a:lstStyle/>
                    <a:p>
                      <a:pPr algn="r"/>
                      <a:r>
                        <a:rPr lang="en-US" sz="1000" b="1" i="1" dirty="0"/>
                        <a:t>Total</a:t>
                      </a:r>
                    </a:p>
                  </a:txBody>
                  <a:tcPr marT="36000" marB="36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i="1" dirty="0"/>
                        <a:t>£299,000.00</a:t>
                      </a:r>
                    </a:p>
                  </a:txBody>
                  <a:tcPr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828803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B4DA44-AD47-0A13-05FC-E74CF536CCD3}"/>
              </a:ext>
            </a:extLst>
          </p:cNvPr>
          <p:cNvSpPr txBox="1"/>
          <p:nvPr/>
        </p:nvSpPr>
        <p:spPr>
          <a:xfrm>
            <a:off x="5992890" y="1563066"/>
            <a:ext cx="24526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Align wages to Turing standards? These are ballpark!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Lots of travel for promotion/engagement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 idea on software licenses/compute! E.g. Will I be able to use OLS zoom?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Residential hackathon as an integral part of community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Tax etc. calculated via </a:t>
            </a:r>
            <a:r>
              <a:rPr lang="en-US" sz="1200" dirty="0" err="1"/>
              <a:t>monesavingexpert.com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35499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in the Workplace Workshop by Slidesgo">
  <a:themeElements>
    <a:clrScheme name="Simple Light">
      <a:dk1>
        <a:srgbClr val="434343"/>
      </a:dk1>
      <a:lt1>
        <a:srgbClr val="EFEFEF"/>
      </a:lt1>
      <a:dk2>
        <a:srgbClr val="FFB5A7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36056</TotalTime>
  <Words>670</Words>
  <Application>Microsoft Macintosh PowerPoint</Application>
  <PresentationFormat>On-screen Show (16:9)</PresentationFormat>
  <Paragraphs>110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Avenir Book</vt:lpstr>
      <vt:lpstr>Anaheim</vt:lpstr>
      <vt:lpstr>Courier New</vt:lpstr>
      <vt:lpstr>Arial</vt:lpstr>
      <vt:lpstr>Montserrat ExtraBold</vt:lpstr>
      <vt:lpstr>Barlow Semi Condensed</vt:lpstr>
      <vt:lpstr>Mental Health in the Workplace Workshop by Slidesgo</vt:lpstr>
      <vt:lpstr>We need a detailed, global open research map</vt:lpstr>
      <vt:lpstr>Open research is silo’d</vt:lpstr>
      <vt:lpstr>Build a global open research community</vt:lpstr>
      <vt:lpstr>Roadmap</vt:lpstr>
      <vt:lpstr>Credentials</vt:lpstr>
      <vt:lpstr>Community contributed</vt:lpstr>
      <vt:lpstr>Ask: Scoping: 18 months, £299,000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 THE BEATEN  PI TRACK</dc:title>
  <cp:lastModifiedBy>Cassandra Gould Van Praag</cp:lastModifiedBy>
  <cp:revision>17</cp:revision>
  <dcterms:modified xsi:type="dcterms:W3CDTF">2024-10-14T10:56:02Z</dcterms:modified>
</cp:coreProperties>
</file>